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41" r:id="rId3"/>
    <p:sldId id="257" r:id="rId4"/>
    <p:sldId id="258" r:id="rId5"/>
    <p:sldId id="262" r:id="rId6"/>
    <p:sldId id="373" r:id="rId7"/>
    <p:sldId id="374" r:id="rId8"/>
    <p:sldId id="261" r:id="rId9"/>
    <p:sldId id="260" r:id="rId10"/>
    <p:sldId id="259" r:id="rId11"/>
    <p:sldId id="263" r:id="rId12"/>
    <p:sldId id="338" r:id="rId13"/>
    <p:sldId id="370" r:id="rId14"/>
    <p:sldId id="371" r:id="rId15"/>
    <p:sldId id="268" r:id="rId16"/>
    <p:sldId id="266" r:id="rId17"/>
    <p:sldId id="267" r:id="rId18"/>
    <p:sldId id="366" r:id="rId19"/>
    <p:sldId id="372"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E65FB4-70B7-46FD-A520-2625558E0606}" v="3" dt="2024-10-30T16:11:21.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55EEF-2A2A-42B2-AC80-FA3AC18ACB2F}"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CA3A76CC-D8EC-4205-8614-501A37E52DC5}">
      <dgm:prSet/>
      <dgm:spPr/>
      <dgm:t>
        <a:bodyPr/>
        <a:lstStyle/>
        <a:p>
          <a:pPr>
            <a:lnSpc>
              <a:spcPct val="100000"/>
            </a:lnSpc>
          </a:pPr>
          <a:r>
            <a:rPr lang="tr-TR" dirty="0"/>
            <a:t>Olweus’a (1993) göre akran zorbalığının 3 temel özelliği vardır: </a:t>
          </a:r>
          <a:endParaRPr lang="en-US" dirty="0"/>
        </a:p>
      </dgm:t>
    </dgm:pt>
    <dgm:pt modelId="{A12741AF-2BED-4CD5-A517-E9F2E6846D89}" type="parTrans" cxnId="{013F0AB6-4E11-4668-8EA8-564C7D14D48D}">
      <dgm:prSet/>
      <dgm:spPr/>
      <dgm:t>
        <a:bodyPr/>
        <a:lstStyle/>
        <a:p>
          <a:endParaRPr lang="en-US"/>
        </a:p>
      </dgm:t>
    </dgm:pt>
    <dgm:pt modelId="{3D4CD853-B08F-4F4B-8D63-DF0E567A6843}" type="sibTrans" cxnId="{013F0AB6-4E11-4668-8EA8-564C7D14D48D}">
      <dgm:prSet/>
      <dgm:spPr/>
      <dgm:t>
        <a:bodyPr/>
        <a:lstStyle/>
        <a:p>
          <a:endParaRPr lang="en-US"/>
        </a:p>
      </dgm:t>
    </dgm:pt>
    <dgm:pt modelId="{F2C10D9F-DC21-4A25-9DB5-7226C67BAF0D}">
      <dgm:prSet/>
      <dgm:spPr/>
      <dgm:t>
        <a:bodyPr/>
        <a:lstStyle/>
        <a:p>
          <a:pPr>
            <a:lnSpc>
              <a:spcPct val="100000"/>
            </a:lnSpc>
          </a:pPr>
          <a:r>
            <a:rPr lang="tr-TR" dirty="0"/>
            <a:t>• Bilinçli ve kasıtlı olarak karşı tarafı incitmeye ve zarar  vermeye yönelik olması </a:t>
          </a:r>
          <a:endParaRPr lang="en-US" dirty="0"/>
        </a:p>
      </dgm:t>
    </dgm:pt>
    <dgm:pt modelId="{13FB9268-3FA0-4BA1-A087-9A2992026B28}" type="parTrans" cxnId="{D26E4403-DCB0-4630-AB22-0F604EE89ADC}">
      <dgm:prSet/>
      <dgm:spPr/>
      <dgm:t>
        <a:bodyPr/>
        <a:lstStyle/>
        <a:p>
          <a:endParaRPr lang="en-US"/>
        </a:p>
      </dgm:t>
    </dgm:pt>
    <dgm:pt modelId="{E4EC4EEC-6F39-440C-8742-DAC997D6B9B3}" type="sibTrans" cxnId="{D26E4403-DCB0-4630-AB22-0F604EE89ADC}">
      <dgm:prSet/>
      <dgm:spPr/>
      <dgm:t>
        <a:bodyPr/>
        <a:lstStyle/>
        <a:p>
          <a:endParaRPr lang="en-US"/>
        </a:p>
      </dgm:t>
    </dgm:pt>
    <dgm:pt modelId="{D2B0EED7-8252-4A32-B0A2-1C25CA4485F1}">
      <dgm:prSet/>
      <dgm:spPr/>
      <dgm:t>
        <a:bodyPr/>
        <a:lstStyle/>
        <a:p>
          <a:pPr>
            <a:lnSpc>
              <a:spcPct val="100000"/>
            </a:lnSpc>
          </a:pPr>
          <a:r>
            <a:rPr lang="tr-TR"/>
            <a:t>• Tekrarlayıcı ve sürekli olması </a:t>
          </a:r>
          <a:endParaRPr lang="en-US"/>
        </a:p>
      </dgm:t>
    </dgm:pt>
    <dgm:pt modelId="{FE8C8766-6FB2-47B4-9309-74EBA0D7AA56}" type="parTrans" cxnId="{E4B25E4C-BB0C-4ECA-8BC9-0FBAEA6ED3D7}">
      <dgm:prSet/>
      <dgm:spPr/>
      <dgm:t>
        <a:bodyPr/>
        <a:lstStyle/>
        <a:p>
          <a:endParaRPr lang="en-US"/>
        </a:p>
      </dgm:t>
    </dgm:pt>
    <dgm:pt modelId="{65C1DBC0-F95F-4770-80DB-A87F18A52002}" type="sibTrans" cxnId="{E4B25E4C-BB0C-4ECA-8BC9-0FBAEA6ED3D7}">
      <dgm:prSet/>
      <dgm:spPr/>
      <dgm:t>
        <a:bodyPr/>
        <a:lstStyle/>
        <a:p>
          <a:endParaRPr lang="en-US"/>
        </a:p>
      </dgm:t>
    </dgm:pt>
    <dgm:pt modelId="{3FFAE797-13C4-4448-9B29-2822BADE66CA}">
      <dgm:prSet/>
      <dgm:spPr/>
      <dgm:t>
        <a:bodyPr/>
        <a:lstStyle/>
        <a:p>
          <a:pPr>
            <a:lnSpc>
              <a:spcPct val="100000"/>
            </a:lnSpc>
          </a:pPr>
          <a:r>
            <a:rPr lang="tr-TR" dirty="0"/>
            <a:t>• Güç dengesizliği olması (zorbalık yapan öğrencinin fiziksel, zihinsel veya yaş olarak daha büyük olması)</a:t>
          </a:r>
          <a:endParaRPr lang="en-US" dirty="0"/>
        </a:p>
      </dgm:t>
    </dgm:pt>
    <dgm:pt modelId="{F7368CAB-D716-491C-8B80-B3B1897B3D5A}" type="parTrans" cxnId="{7C2E7783-4FD7-434C-89B3-C3A5421002DA}">
      <dgm:prSet/>
      <dgm:spPr/>
      <dgm:t>
        <a:bodyPr/>
        <a:lstStyle/>
        <a:p>
          <a:endParaRPr lang="en-US"/>
        </a:p>
      </dgm:t>
    </dgm:pt>
    <dgm:pt modelId="{5256C1A5-3B1D-44B9-ADBF-B59C2F8642F0}" type="sibTrans" cxnId="{7C2E7783-4FD7-434C-89B3-C3A5421002DA}">
      <dgm:prSet/>
      <dgm:spPr/>
      <dgm:t>
        <a:bodyPr/>
        <a:lstStyle/>
        <a:p>
          <a:endParaRPr lang="en-US"/>
        </a:p>
      </dgm:t>
    </dgm:pt>
    <dgm:pt modelId="{2396825E-0FC8-4A84-BD10-4A6B10D84D79}" type="pres">
      <dgm:prSet presAssocID="{A8255EEF-2A2A-42B2-AC80-FA3AC18ACB2F}" presName="root" presStyleCnt="0">
        <dgm:presLayoutVars>
          <dgm:dir/>
          <dgm:resizeHandles val="exact"/>
        </dgm:presLayoutVars>
      </dgm:prSet>
      <dgm:spPr/>
    </dgm:pt>
    <dgm:pt modelId="{2F0F3323-C9AD-4D8F-A382-94B1415E3514}" type="pres">
      <dgm:prSet presAssocID="{CA3A76CC-D8EC-4205-8614-501A37E52DC5}" presName="compNode" presStyleCnt="0"/>
      <dgm:spPr/>
    </dgm:pt>
    <dgm:pt modelId="{A26A1CF1-3D41-4FBC-BE05-3B162B2EC67D}" type="pres">
      <dgm:prSet presAssocID="{CA3A76CC-D8EC-4205-8614-501A37E52DC5}" presName="bgRect" presStyleLbl="bgShp" presStyleIdx="0" presStyleCnt="4"/>
      <dgm:spPr/>
    </dgm:pt>
    <dgm:pt modelId="{6EA3FC52-A544-47BA-B928-68600085D738}" type="pres">
      <dgm:prSet presAssocID="{CA3A76CC-D8EC-4205-8614-501A37E52DC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ğlı değil"/>
        </a:ext>
      </dgm:extLst>
    </dgm:pt>
    <dgm:pt modelId="{091EC5DF-FCBC-4EB4-A522-0CCD6551F310}" type="pres">
      <dgm:prSet presAssocID="{CA3A76CC-D8EC-4205-8614-501A37E52DC5}" presName="spaceRect" presStyleCnt="0"/>
      <dgm:spPr/>
    </dgm:pt>
    <dgm:pt modelId="{E8F1655E-A898-4AE7-AE12-31AE8CF60683}" type="pres">
      <dgm:prSet presAssocID="{CA3A76CC-D8EC-4205-8614-501A37E52DC5}" presName="parTx" presStyleLbl="revTx" presStyleIdx="0" presStyleCnt="4">
        <dgm:presLayoutVars>
          <dgm:chMax val="0"/>
          <dgm:chPref val="0"/>
        </dgm:presLayoutVars>
      </dgm:prSet>
      <dgm:spPr/>
    </dgm:pt>
    <dgm:pt modelId="{6EA00272-AE6C-495E-AB54-65C50233AB30}" type="pres">
      <dgm:prSet presAssocID="{3D4CD853-B08F-4F4B-8D63-DF0E567A6843}" presName="sibTrans" presStyleCnt="0"/>
      <dgm:spPr/>
    </dgm:pt>
    <dgm:pt modelId="{65AF7103-CE7F-4290-98DC-2387EE2782FD}" type="pres">
      <dgm:prSet presAssocID="{F2C10D9F-DC21-4A25-9DB5-7226C67BAF0D}" presName="compNode" presStyleCnt="0"/>
      <dgm:spPr/>
    </dgm:pt>
    <dgm:pt modelId="{DE0BD30C-762D-4F68-9B80-97D18FC81560}" type="pres">
      <dgm:prSet presAssocID="{F2C10D9F-DC21-4A25-9DB5-7226C67BAF0D}" presName="bgRect" presStyleLbl="bgShp" presStyleIdx="1" presStyleCnt="4"/>
      <dgm:spPr/>
    </dgm:pt>
    <dgm:pt modelId="{4B8FC04D-7212-4B59-8DC7-661CD13C0FA7}" type="pres">
      <dgm:prSet presAssocID="{F2C10D9F-DC21-4A25-9DB5-7226C67BAF0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hriş edici"/>
        </a:ext>
      </dgm:extLst>
    </dgm:pt>
    <dgm:pt modelId="{409C17A5-01AC-4545-8D0F-EC86E33B7491}" type="pres">
      <dgm:prSet presAssocID="{F2C10D9F-DC21-4A25-9DB5-7226C67BAF0D}" presName="spaceRect" presStyleCnt="0"/>
      <dgm:spPr/>
    </dgm:pt>
    <dgm:pt modelId="{E05CDDA8-7E76-45B6-A7E9-6D27A05E405D}" type="pres">
      <dgm:prSet presAssocID="{F2C10D9F-DC21-4A25-9DB5-7226C67BAF0D}" presName="parTx" presStyleLbl="revTx" presStyleIdx="1" presStyleCnt="4">
        <dgm:presLayoutVars>
          <dgm:chMax val="0"/>
          <dgm:chPref val="0"/>
        </dgm:presLayoutVars>
      </dgm:prSet>
      <dgm:spPr/>
    </dgm:pt>
    <dgm:pt modelId="{37EEA422-D4A6-4A45-967F-D056B2E4EEC3}" type="pres">
      <dgm:prSet presAssocID="{E4EC4EEC-6F39-440C-8742-DAC997D6B9B3}" presName="sibTrans" presStyleCnt="0"/>
      <dgm:spPr/>
    </dgm:pt>
    <dgm:pt modelId="{45571AD4-0063-4A2B-A9AF-E84012301E41}" type="pres">
      <dgm:prSet presAssocID="{D2B0EED7-8252-4A32-B0A2-1C25CA4485F1}" presName="compNode" presStyleCnt="0"/>
      <dgm:spPr/>
    </dgm:pt>
    <dgm:pt modelId="{9FFBDA21-873E-4568-8619-6B0E0A74E2ED}" type="pres">
      <dgm:prSet presAssocID="{D2B0EED7-8252-4A32-B0A2-1C25CA4485F1}" presName="bgRect" presStyleLbl="bgShp" presStyleIdx="2" presStyleCnt="4"/>
      <dgm:spPr/>
    </dgm:pt>
    <dgm:pt modelId="{DAD47AC6-2585-4747-8744-57651A26ED1A}" type="pres">
      <dgm:prSet presAssocID="{D2B0EED7-8252-4A32-B0A2-1C25CA4485F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rrow Circle"/>
        </a:ext>
      </dgm:extLst>
    </dgm:pt>
    <dgm:pt modelId="{C02FEBAE-3240-4335-A4E4-C2C3396144D5}" type="pres">
      <dgm:prSet presAssocID="{D2B0EED7-8252-4A32-B0A2-1C25CA4485F1}" presName="spaceRect" presStyleCnt="0"/>
      <dgm:spPr/>
    </dgm:pt>
    <dgm:pt modelId="{5DB32500-C043-4B56-B726-0B6E15BDAC39}" type="pres">
      <dgm:prSet presAssocID="{D2B0EED7-8252-4A32-B0A2-1C25CA4485F1}" presName="parTx" presStyleLbl="revTx" presStyleIdx="2" presStyleCnt="4">
        <dgm:presLayoutVars>
          <dgm:chMax val="0"/>
          <dgm:chPref val="0"/>
        </dgm:presLayoutVars>
      </dgm:prSet>
      <dgm:spPr/>
    </dgm:pt>
    <dgm:pt modelId="{2CE0DC8E-7C38-49C1-ACF5-78AEC208AA34}" type="pres">
      <dgm:prSet presAssocID="{65C1DBC0-F95F-4770-80DB-A87F18A52002}" presName="sibTrans" presStyleCnt="0"/>
      <dgm:spPr/>
    </dgm:pt>
    <dgm:pt modelId="{6D97334F-11C3-48E5-A691-F1FED8BC7C30}" type="pres">
      <dgm:prSet presAssocID="{3FFAE797-13C4-4448-9B29-2822BADE66CA}" presName="compNode" presStyleCnt="0"/>
      <dgm:spPr/>
    </dgm:pt>
    <dgm:pt modelId="{3A10F1A6-2C6D-4EBB-ACA7-19A710B2F76E}" type="pres">
      <dgm:prSet presAssocID="{3FFAE797-13C4-4448-9B29-2822BADE66CA}" presName="bgRect" presStyleLbl="bgShp" presStyleIdx="3" presStyleCnt="4"/>
      <dgm:spPr/>
    </dgm:pt>
    <dgm:pt modelId="{54BD78CE-0781-405A-825C-CB8CB16CC404}" type="pres">
      <dgm:prSet presAssocID="{3FFAE797-13C4-4448-9B29-2822BADE66C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fused Person"/>
        </a:ext>
      </dgm:extLst>
    </dgm:pt>
    <dgm:pt modelId="{EF4083EB-AD91-47E5-89AD-B5CB35D0A99C}" type="pres">
      <dgm:prSet presAssocID="{3FFAE797-13C4-4448-9B29-2822BADE66CA}" presName="spaceRect" presStyleCnt="0"/>
      <dgm:spPr/>
    </dgm:pt>
    <dgm:pt modelId="{1859838A-8977-49EF-8B14-C6B83BADE33D}" type="pres">
      <dgm:prSet presAssocID="{3FFAE797-13C4-4448-9B29-2822BADE66CA}" presName="parTx" presStyleLbl="revTx" presStyleIdx="3" presStyleCnt="4">
        <dgm:presLayoutVars>
          <dgm:chMax val="0"/>
          <dgm:chPref val="0"/>
        </dgm:presLayoutVars>
      </dgm:prSet>
      <dgm:spPr/>
    </dgm:pt>
  </dgm:ptLst>
  <dgm:cxnLst>
    <dgm:cxn modelId="{D26E4403-DCB0-4630-AB22-0F604EE89ADC}" srcId="{A8255EEF-2A2A-42B2-AC80-FA3AC18ACB2F}" destId="{F2C10D9F-DC21-4A25-9DB5-7226C67BAF0D}" srcOrd="1" destOrd="0" parTransId="{13FB9268-3FA0-4BA1-A087-9A2992026B28}" sibTransId="{E4EC4EEC-6F39-440C-8742-DAC997D6B9B3}"/>
    <dgm:cxn modelId="{54802068-9308-4210-A86D-D76760242F65}" type="presOf" srcId="{D2B0EED7-8252-4A32-B0A2-1C25CA4485F1}" destId="{5DB32500-C043-4B56-B726-0B6E15BDAC39}" srcOrd="0" destOrd="0" presId="urn:microsoft.com/office/officeart/2018/2/layout/IconVerticalSolidList"/>
    <dgm:cxn modelId="{E4B25E4C-BB0C-4ECA-8BC9-0FBAEA6ED3D7}" srcId="{A8255EEF-2A2A-42B2-AC80-FA3AC18ACB2F}" destId="{D2B0EED7-8252-4A32-B0A2-1C25CA4485F1}" srcOrd="2" destOrd="0" parTransId="{FE8C8766-6FB2-47B4-9309-74EBA0D7AA56}" sibTransId="{65C1DBC0-F95F-4770-80DB-A87F18A52002}"/>
    <dgm:cxn modelId="{20E4B84C-3EFF-452D-833B-12D5C002CD9E}" type="presOf" srcId="{A8255EEF-2A2A-42B2-AC80-FA3AC18ACB2F}" destId="{2396825E-0FC8-4A84-BD10-4A6B10D84D79}" srcOrd="0" destOrd="0" presId="urn:microsoft.com/office/officeart/2018/2/layout/IconVerticalSolidList"/>
    <dgm:cxn modelId="{7C2E7783-4FD7-434C-89B3-C3A5421002DA}" srcId="{A8255EEF-2A2A-42B2-AC80-FA3AC18ACB2F}" destId="{3FFAE797-13C4-4448-9B29-2822BADE66CA}" srcOrd="3" destOrd="0" parTransId="{F7368CAB-D716-491C-8B80-B3B1897B3D5A}" sibTransId="{5256C1A5-3B1D-44B9-ADBF-B59C2F8642F0}"/>
    <dgm:cxn modelId="{5BD487A5-32E2-4D64-A1B6-EA3F613CEFCD}" type="presOf" srcId="{3FFAE797-13C4-4448-9B29-2822BADE66CA}" destId="{1859838A-8977-49EF-8B14-C6B83BADE33D}" srcOrd="0" destOrd="0" presId="urn:microsoft.com/office/officeart/2018/2/layout/IconVerticalSolidList"/>
    <dgm:cxn modelId="{013F0AB6-4E11-4668-8EA8-564C7D14D48D}" srcId="{A8255EEF-2A2A-42B2-AC80-FA3AC18ACB2F}" destId="{CA3A76CC-D8EC-4205-8614-501A37E52DC5}" srcOrd="0" destOrd="0" parTransId="{A12741AF-2BED-4CD5-A517-E9F2E6846D89}" sibTransId="{3D4CD853-B08F-4F4B-8D63-DF0E567A6843}"/>
    <dgm:cxn modelId="{38BDEEC7-78D3-4543-82A5-EAE42B12A75F}" type="presOf" srcId="{CA3A76CC-D8EC-4205-8614-501A37E52DC5}" destId="{E8F1655E-A898-4AE7-AE12-31AE8CF60683}" srcOrd="0" destOrd="0" presId="urn:microsoft.com/office/officeart/2018/2/layout/IconVerticalSolidList"/>
    <dgm:cxn modelId="{1DB66BFF-CA97-4B51-AA31-06729AAD2F93}" type="presOf" srcId="{F2C10D9F-DC21-4A25-9DB5-7226C67BAF0D}" destId="{E05CDDA8-7E76-45B6-A7E9-6D27A05E405D}" srcOrd="0" destOrd="0" presId="urn:microsoft.com/office/officeart/2018/2/layout/IconVerticalSolidList"/>
    <dgm:cxn modelId="{CB494530-3EB1-4C52-9482-5A6307123AE7}" type="presParOf" srcId="{2396825E-0FC8-4A84-BD10-4A6B10D84D79}" destId="{2F0F3323-C9AD-4D8F-A382-94B1415E3514}" srcOrd="0" destOrd="0" presId="urn:microsoft.com/office/officeart/2018/2/layout/IconVerticalSolidList"/>
    <dgm:cxn modelId="{3FACC177-B3B7-4CCA-8405-298161459B68}" type="presParOf" srcId="{2F0F3323-C9AD-4D8F-A382-94B1415E3514}" destId="{A26A1CF1-3D41-4FBC-BE05-3B162B2EC67D}" srcOrd="0" destOrd="0" presId="urn:microsoft.com/office/officeart/2018/2/layout/IconVerticalSolidList"/>
    <dgm:cxn modelId="{8CDB77E4-0CC8-43AF-ABBC-5828E057A618}" type="presParOf" srcId="{2F0F3323-C9AD-4D8F-A382-94B1415E3514}" destId="{6EA3FC52-A544-47BA-B928-68600085D738}" srcOrd="1" destOrd="0" presId="urn:microsoft.com/office/officeart/2018/2/layout/IconVerticalSolidList"/>
    <dgm:cxn modelId="{17CE609E-2C59-45CB-B5DC-AA682CE6C36B}" type="presParOf" srcId="{2F0F3323-C9AD-4D8F-A382-94B1415E3514}" destId="{091EC5DF-FCBC-4EB4-A522-0CCD6551F310}" srcOrd="2" destOrd="0" presId="urn:microsoft.com/office/officeart/2018/2/layout/IconVerticalSolidList"/>
    <dgm:cxn modelId="{E2C4235A-7EA0-4EC3-8B42-876682F37F49}" type="presParOf" srcId="{2F0F3323-C9AD-4D8F-A382-94B1415E3514}" destId="{E8F1655E-A898-4AE7-AE12-31AE8CF60683}" srcOrd="3" destOrd="0" presId="urn:microsoft.com/office/officeart/2018/2/layout/IconVerticalSolidList"/>
    <dgm:cxn modelId="{A79B00EC-AC63-43FB-9861-FDC3E66D8884}" type="presParOf" srcId="{2396825E-0FC8-4A84-BD10-4A6B10D84D79}" destId="{6EA00272-AE6C-495E-AB54-65C50233AB30}" srcOrd="1" destOrd="0" presId="urn:microsoft.com/office/officeart/2018/2/layout/IconVerticalSolidList"/>
    <dgm:cxn modelId="{B207B7AC-42C1-48B1-B6C3-07AF535AC3A2}" type="presParOf" srcId="{2396825E-0FC8-4A84-BD10-4A6B10D84D79}" destId="{65AF7103-CE7F-4290-98DC-2387EE2782FD}" srcOrd="2" destOrd="0" presId="urn:microsoft.com/office/officeart/2018/2/layout/IconVerticalSolidList"/>
    <dgm:cxn modelId="{81B9DA0E-3610-4969-8925-47165E9B48A2}" type="presParOf" srcId="{65AF7103-CE7F-4290-98DC-2387EE2782FD}" destId="{DE0BD30C-762D-4F68-9B80-97D18FC81560}" srcOrd="0" destOrd="0" presId="urn:microsoft.com/office/officeart/2018/2/layout/IconVerticalSolidList"/>
    <dgm:cxn modelId="{03D7FF17-C4CB-4D21-AAF4-653188A5D42E}" type="presParOf" srcId="{65AF7103-CE7F-4290-98DC-2387EE2782FD}" destId="{4B8FC04D-7212-4B59-8DC7-661CD13C0FA7}" srcOrd="1" destOrd="0" presId="urn:microsoft.com/office/officeart/2018/2/layout/IconVerticalSolidList"/>
    <dgm:cxn modelId="{3D24FBEB-C931-470A-8BD0-4D5C2DE7E2DC}" type="presParOf" srcId="{65AF7103-CE7F-4290-98DC-2387EE2782FD}" destId="{409C17A5-01AC-4545-8D0F-EC86E33B7491}" srcOrd="2" destOrd="0" presId="urn:microsoft.com/office/officeart/2018/2/layout/IconVerticalSolidList"/>
    <dgm:cxn modelId="{8A024C2F-4037-43D2-A8E8-48BC049BDCCB}" type="presParOf" srcId="{65AF7103-CE7F-4290-98DC-2387EE2782FD}" destId="{E05CDDA8-7E76-45B6-A7E9-6D27A05E405D}" srcOrd="3" destOrd="0" presId="urn:microsoft.com/office/officeart/2018/2/layout/IconVerticalSolidList"/>
    <dgm:cxn modelId="{891DE1ED-2AB8-4D19-9E66-142BE74E3911}" type="presParOf" srcId="{2396825E-0FC8-4A84-BD10-4A6B10D84D79}" destId="{37EEA422-D4A6-4A45-967F-D056B2E4EEC3}" srcOrd="3" destOrd="0" presId="urn:microsoft.com/office/officeart/2018/2/layout/IconVerticalSolidList"/>
    <dgm:cxn modelId="{67408793-5D1F-41A1-AFF9-5EF3F032A870}" type="presParOf" srcId="{2396825E-0FC8-4A84-BD10-4A6B10D84D79}" destId="{45571AD4-0063-4A2B-A9AF-E84012301E41}" srcOrd="4" destOrd="0" presId="urn:microsoft.com/office/officeart/2018/2/layout/IconVerticalSolidList"/>
    <dgm:cxn modelId="{5ACAB278-0A55-4A4A-88DD-1C336DD7B068}" type="presParOf" srcId="{45571AD4-0063-4A2B-A9AF-E84012301E41}" destId="{9FFBDA21-873E-4568-8619-6B0E0A74E2ED}" srcOrd="0" destOrd="0" presId="urn:microsoft.com/office/officeart/2018/2/layout/IconVerticalSolidList"/>
    <dgm:cxn modelId="{12E6197C-2E27-4880-97DF-96A76744D042}" type="presParOf" srcId="{45571AD4-0063-4A2B-A9AF-E84012301E41}" destId="{DAD47AC6-2585-4747-8744-57651A26ED1A}" srcOrd="1" destOrd="0" presId="urn:microsoft.com/office/officeart/2018/2/layout/IconVerticalSolidList"/>
    <dgm:cxn modelId="{11457E82-2C6D-498E-9ECD-23EA09AF14C1}" type="presParOf" srcId="{45571AD4-0063-4A2B-A9AF-E84012301E41}" destId="{C02FEBAE-3240-4335-A4E4-C2C3396144D5}" srcOrd="2" destOrd="0" presId="urn:microsoft.com/office/officeart/2018/2/layout/IconVerticalSolidList"/>
    <dgm:cxn modelId="{CAC959F8-D747-4A46-9F1F-3095619863EF}" type="presParOf" srcId="{45571AD4-0063-4A2B-A9AF-E84012301E41}" destId="{5DB32500-C043-4B56-B726-0B6E15BDAC39}" srcOrd="3" destOrd="0" presId="urn:microsoft.com/office/officeart/2018/2/layout/IconVerticalSolidList"/>
    <dgm:cxn modelId="{B633AD04-79B1-4EE9-8C69-42FCA6C28ACA}" type="presParOf" srcId="{2396825E-0FC8-4A84-BD10-4A6B10D84D79}" destId="{2CE0DC8E-7C38-49C1-ACF5-78AEC208AA34}" srcOrd="5" destOrd="0" presId="urn:microsoft.com/office/officeart/2018/2/layout/IconVerticalSolidList"/>
    <dgm:cxn modelId="{D273A7CA-D34B-497D-AAEE-60EE67897701}" type="presParOf" srcId="{2396825E-0FC8-4A84-BD10-4A6B10D84D79}" destId="{6D97334F-11C3-48E5-A691-F1FED8BC7C30}" srcOrd="6" destOrd="0" presId="urn:microsoft.com/office/officeart/2018/2/layout/IconVerticalSolidList"/>
    <dgm:cxn modelId="{CA086E1F-511D-4538-A309-9CC7F44A94A2}" type="presParOf" srcId="{6D97334F-11C3-48E5-A691-F1FED8BC7C30}" destId="{3A10F1A6-2C6D-4EBB-ACA7-19A710B2F76E}" srcOrd="0" destOrd="0" presId="urn:microsoft.com/office/officeart/2018/2/layout/IconVerticalSolidList"/>
    <dgm:cxn modelId="{D87B6F5E-0944-426F-B956-6BF5D8F20A69}" type="presParOf" srcId="{6D97334F-11C3-48E5-A691-F1FED8BC7C30}" destId="{54BD78CE-0781-405A-825C-CB8CB16CC404}" srcOrd="1" destOrd="0" presId="urn:microsoft.com/office/officeart/2018/2/layout/IconVerticalSolidList"/>
    <dgm:cxn modelId="{06BB6C64-3F97-4F26-93A0-35722948E2CD}" type="presParOf" srcId="{6D97334F-11C3-48E5-A691-F1FED8BC7C30}" destId="{EF4083EB-AD91-47E5-89AD-B5CB35D0A99C}" srcOrd="2" destOrd="0" presId="urn:microsoft.com/office/officeart/2018/2/layout/IconVerticalSolidList"/>
    <dgm:cxn modelId="{625B9ECD-AE9C-4D16-9371-8DE923E04414}" type="presParOf" srcId="{6D97334F-11C3-48E5-A691-F1FED8BC7C30}" destId="{1859838A-8977-49EF-8B14-C6B83BADE33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D09FA5-C225-4F98-8897-86C6E0E43DB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36668BFF-57F4-4820-A553-AC904EBD1DA9}">
      <dgm:prSet/>
      <dgm:spPr/>
      <dgm:t>
        <a:bodyPr/>
        <a:lstStyle/>
        <a:p>
          <a:r>
            <a:rPr lang="tr-TR"/>
            <a:t>Korkularını gizlemek </a:t>
          </a:r>
          <a:endParaRPr lang="en-US"/>
        </a:p>
      </dgm:t>
    </dgm:pt>
    <dgm:pt modelId="{F99E115E-B155-44FB-BF4B-F88D928C3264}" type="parTrans" cxnId="{641E061D-5390-4A4A-83E7-D56466A1601D}">
      <dgm:prSet/>
      <dgm:spPr/>
      <dgm:t>
        <a:bodyPr/>
        <a:lstStyle/>
        <a:p>
          <a:endParaRPr lang="en-US"/>
        </a:p>
      </dgm:t>
    </dgm:pt>
    <dgm:pt modelId="{CB13EBA2-EE21-476A-9FE9-276162299491}" type="sibTrans" cxnId="{641E061D-5390-4A4A-83E7-D56466A1601D}">
      <dgm:prSet/>
      <dgm:spPr/>
      <dgm:t>
        <a:bodyPr/>
        <a:lstStyle/>
        <a:p>
          <a:endParaRPr lang="en-US"/>
        </a:p>
      </dgm:t>
    </dgm:pt>
    <dgm:pt modelId="{2C647F2B-CB57-48FF-8772-447545D6EC4C}">
      <dgm:prSet/>
      <dgm:spPr/>
      <dgm:t>
        <a:bodyPr/>
        <a:lstStyle/>
        <a:p>
          <a:r>
            <a:rPr lang="tr-TR" dirty="0"/>
            <a:t>Mutsuz olmak</a:t>
          </a:r>
          <a:endParaRPr lang="en-US" dirty="0"/>
        </a:p>
      </dgm:t>
    </dgm:pt>
    <dgm:pt modelId="{2D551332-296F-4144-B673-3380EA9ECC3A}" type="parTrans" cxnId="{C60342A1-DDD5-432F-A03B-4FD048EE566F}">
      <dgm:prSet/>
      <dgm:spPr/>
      <dgm:t>
        <a:bodyPr/>
        <a:lstStyle/>
        <a:p>
          <a:endParaRPr lang="en-US"/>
        </a:p>
      </dgm:t>
    </dgm:pt>
    <dgm:pt modelId="{550B6F30-CA4C-4F10-8594-4CCFEFF6968F}" type="sibTrans" cxnId="{C60342A1-DDD5-432F-A03B-4FD048EE566F}">
      <dgm:prSet/>
      <dgm:spPr/>
      <dgm:t>
        <a:bodyPr/>
        <a:lstStyle/>
        <a:p>
          <a:endParaRPr lang="en-US"/>
        </a:p>
      </dgm:t>
    </dgm:pt>
    <dgm:pt modelId="{F9711727-CE6A-4A84-9B0D-D60021A9AFC5}">
      <dgm:prSet/>
      <dgm:spPr/>
      <dgm:t>
        <a:bodyPr/>
        <a:lstStyle/>
        <a:p>
          <a:r>
            <a:rPr lang="tr-TR"/>
            <a:t>Risk grubu içinde yer almak</a:t>
          </a:r>
          <a:endParaRPr lang="en-US"/>
        </a:p>
      </dgm:t>
    </dgm:pt>
    <dgm:pt modelId="{818E9466-49AB-4F1C-A208-655F8E856A46}" type="parTrans" cxnId="{3590917A-947D-4ECD-A22A-34FB8D8DC6EA}">
      <dgm:prSet/>
      <dgm:spPr/>
      <dgm:t>
        <a:bodyPr/>
        <a:lstStyle/>
        <a:p>
          <a:endParaRPr lang="en-US"/>
        </a:p>
      </dgm:t>
    </dgm:pt>
    <dgm:pt modelId="{1C17192E-22B6-40C3-8E38-7B0795D6AACD}" type="sibTrans" cxnId="{3590917A-947D-4ECD-A22A-34FB8D8DC6EA}">
      <dgm:prSet/>
      <dgm:spPr/>
      <dgm:t>
        <a:bodyPr/>
        <a:lstStyle/>
        <a:p>
          <a:endParaRPr lang="en-US"/>
        </a:p>
      </dgm:t>
    </dgm:pt>
    <dgm:pt modelId="{F59F2F1C-37BB-4395-8664-FB1B9ED772A2}">
      <dgm:prSet/>
      <dgm:spPr/>
      <dgm:t>
        <a:bodyPr/>
        <a:lstStyle/>
        <a:p>
          <a:r>
            <a:rPr lang="tr-TR"/>
            <a:t>Evde şiddete uğrayan ya da şahit olan</a:t>
          </a:r>
          <a:endParaRPr lang="en-US"/>
        </a:p>
      </dgm:t>
    </dgm:pt>
    <dgm:pt modelId="{8BEBFBE0-8F08-418B-AD22-E55A628F0BD1}" type="parTrans" cxnId="{669BF0C1-E7FA-4458-818E-0172E1346DEE}">
      <dgm:prSet/>
      <dgm:spPr/>
      <dgm:t>
        <a:bodyPr/>
        <a:lstStyle/>
        <a:p>
          <a:endParaRPr lang="en-US"/>
        </a:p>
      </dgm:t>
    </dgm:pt>
    <dgm:pt modelId="{562FA42C-FD94-4A67-BF6B-0D550DFF7ADD}" type="sibTrans" cxnId="{669BF0C1-E7FA-4458-818E-0172E1346DEE}">
      <dgm:prSet/>
      <dgm:spPr/>
      <dgm:t>
        <a:bodyPr/>
        <a:lstStyle/>
        <a:p>
          <a:endParaRPr lang="en-US"/>
        </a:p>
      </dgm:t>
    </dgm:pt>
    <dgm:pt modelId="{7505B825-897A-459A-B26E-F0D8A692DD21}">
      <dgm:prSet/>
      <dgm:spPr/>
      <dgm:t>
        <a:bodyPr/>
        <a:lstStyle/>
        <a:p>
          <a:r>
            <a:rPr lang="tr-TR" dirty="0"/>
            <a:t>Hakkı olandan fazlasını almak,</a:t>
          </a:r>
          <a:endParaRPr lang="en-US" dirty="0"/>
        </a:p>
      </dgm:t>
    </dgm:pt>
    <dgm:pt modelId="{39082F4C-7BE5-490C-91D8-44CF289BEF7E}" type="parTrans" cxnId="{D946E3B0-4F97-487C-AAF8-8C5620E61DBB}">
      <dgm:prSet/>
      <dgm:spPr/>
      <dgm:t>
        <a:bodyPr/>
        <a:lstStyle/>
        <a:p>
          <a:endParaRPr lang="en-US"/>
        </a:p>
      </dgm:t>
    </dgm:pt>
    <dgm:pt modelId="{F439112B-C0F5-45C6-ADF5-9CE7D48F1003}" type="sibTrans" cxnId="{D946E3B0-4F97-487C-AAF8-8C5620E61DBB}">
      <dgm:prSet/>
      <dgm:spPr/>
      <dgm:t>
        <a:bodyPr/>
        <a:lstStyle/>
        <a:p>
          <a:endParaRPr lang="en-US"/>
        </a:p>
      </dgm:t>
    </dgm:pt>
    <dgm:pt modelId="{3101FF6C-F5E0-48A0-9CD4-65812BA77D3B}">
      <dgm:prSet/>
      <dgm:spPr/>
      <dgm:t>
        <a:bodyPr/>
        <a:lstStyle/>
        <a:p>
          <a:r>
            <a:rPr lang="tr-TR" dirty="0"/>
            <a:t>Kendilerini yetersiz ve aşağılanmış hissetmek</a:t>
          </a:r>
          <a:endParaRPr lang="en-US" dirty="0"/>
        </a:p>
      </dgm:t>
    </dgm:pt>
    <dgm:pt modelId="{5F8CB7EE-63C2-40D8-97DD-AF178780353F}" type="parTrans" cxnId="{41539F91-9FA3-4D7E-B591-A093717A7099}">
      <dgm:prSet/>
      <dgm:spPr/>
      <dgm:t>
        <a:bodyPr/>
        <a:lstStyle/>
        <a:p>
          <a:endParaRPr lang="en-US"/>
        </a:p>
      </dgm:t>
    </dgm:pt>
    <dgm:pt modelId="{5CE50BD5-07F7-4920-AE61-C4AD8CA49C82}" type="sibTrans" cxnId="{41539F91-9FA3-4D7E-B591-A093717A7099}">
      <dgm:prSet/>
      <dgm:spPr/>
      <dgm:t>
        <a:bodyPr/>
        <a:lstStyle/>
        <a:p>
          <a:endParaRPr lang="en-US"/>
        </a:p>
      </dgm:t>
    </dgm:pt>
    <dgm:pt modelId="{3EDF88F6-48CA-4DE3-9B76-A42EB5402E55}" type="pres">
      <dgm:prSet presAssocID="{6ED09FA5-C225-4F98-8897-86C6E0E43DBC}" presName="vert0" presStyleCnt="0">
        <dgm:presLayoutVars>
          <dgm:dir/>
          <dgm:animOne val="branch"/>
          <dgm:animLvl val="lvl"/>
        </dgm:presLayoutVars>
      </dgm:prSet>
      <dgm:spPr/>
    </dgm:pt>
    <dgm:pt modelId="{9BE64486-9089-4892-AB5F-026C8B7FAB53}" type="pres">
      <dgm:prSet presAssocID="{36668BFF-57F4-4820-A553-AC904EBD1DA9}" presName="thickLine" presStyleLbl="alignNode1" presStyleIdx="0" presStyleCnt="6"/>
      <dgm:spPr/>
    </dgm:pt>
    <dgm:pt modelId="{DE27DCC9-DEB1-49FF-8AF8-B360978E2A1E}" type="pres">
      <dgm:prSet presAssocID="{36668BFF-57F4-4820-A553-AC904EBD1DA9}" presName="horz1" presStyleCnt="0"/>
      <dgm:spPr/>
    </dgm:pt>
    <dgm:pt modelId="{6459F1BF-D320-43FC-8705-173135BF3BC6}" type="pres">
      <dgm:prSet presAssocID="{36668BFF-57F4-4820-A553-AC904EBD1DA9}" presName="tx1" presStyleLbl="revTx" presStyleIdx="0" presStyleCnt="6"/>
      <dgm:spPr/>
    </dgm:pt>
    <dgm:pt modelId="{FF7B2F32-A94E-44B4-B067-68D6E521601B}" type="pres">
      <dgm:prSet presAssocID="{36668BFF-57F4-4820-A553-AC904EBD1DA9}" presName="vert1" presStyleCnt="0"/>
      <dgm:spPr/>
    </dgm:pt>
    <dgm:pt modelId="{89344125-2BD6-4DA0-96F5-190FB0D9336F}" type="pres">
      <dgm:prSet presAssocID="{2C647F2B-CB57-48FF-8772-447545D6EC4C}" presName="thickLine" presStyleLbl="alignNode1" presStyleIdx="1" presStyleCnt="6"/>
      <dgm:spPr/>
    </dgm:pt>
    <dgm:pt modelId="{D617F3C9-9C4C-4875-AAD5-0B7A19CB6DEB}" type="pres">
      <dgm:prSet presAssocID="{2C647F2B-CB57-48FF-8772-447545D6EC4C}" presName="horz1" presStyleCnt="0"/>
      <dgm:spPr/>
    </dgm:pt>
    <dgm:pt modelId="{68BE88CA-F04C-4DF9-B10A-375D368336D2}" type="pres">
      <dgm:prSet presAssocID="{2C647F2B-CB57-48FF-8772-447545D6EC4C}" presName="tx1" presStyleLbl="revTx" presStyleIdx="1" presStyleCnt="6"/>
      <dgm:spPr/>
    </dgm:pt>
    <dgm:pt modelId="{2D1B8BCB-972C-4E6D-A1F6-A54579971A6D}" type="pres">
      <dgm:prSet presAssocID="{2C647F2B-CB57-48FF-8772-447545D6EC4C}" presName="vert1" presStyleCnt="0"/>
      <dgm:spPr/>
    </dgm:pt>
    <dgm:pt modelId="{A7A98366-C458-4B4F-896F-43122CB7E677}" type="pres">
      <dgm:prSet presAssocID="{F9711727-CE6A-4A84-9B0D-D60021A9AFC5}" presName="thickLine" presStyleLbl="alignNode1" presStyleIdx="2" presStyleCnt="6"/>
      <dgm:spPr/>
    </dgm:pt>
    <dgm:pt modelId="{F390A1B0-C8E3-479A-A641-820C9F61A154}" type="pres">
      <dgm:prSet presAssocID="{F9711727-CE6A-4A84-9B0D-D60021A9AFC5}" presName="horz1" presStyleCnt="0"/>
      <dgm:spPr/>
    </dgm:pt>
    <dgm:pt modelId="{F8EAE4F6-8001-411B-946E-C890279604F7}" type="pres">
      <dgm:prSet presAssocID="{F9711727-CE6A-4A84-9B0D-D60021A9AFC5}" presName="tx1" presStyleLbl="revTx" presStyleIdx="2" presStyleCnt="6"/>
      <dgm:spPr/>
    </dgm:pt>
    <dgm:pt modelId="{45288013-FCBF-47F2-ADD6-E0A3A7E9297A}" type="pres">
      <dgm:prSet presAssocID="{F9711727-CE6A-4A84-9B0D-D60021A9AFC5}" presName="vert1" presStyleCnt="0"/>
      <dgm:spPr/>
    </dgm:pt>
    <dgm:pt modelId="{4AE92EE3-6452-414C-A4DC-47480BC220A3}" type="pres">
      <dgm:prSet presAssocID="{F59F2F1C-37BB-4395-8664-FB1B9ED772A2}" presName="thickLine" presStyleLbl="alignNode1" presStyleIdx="3" presStyleCnt="6"/>
      <dgm:spPr/>
    </dgm:pt>
    <dgm:pt modelId="{91209564-A75D-4A51-BEA4-2B9905C90CFB}" type="pres">
      <dgm:prSet presAssocID="{F59F2F1C-37BB-4395-8664-FB1B9ED772A2}" presName="horz1" presStyleCnt="0"/>
      <dgm:spPr/>
    </dgm:pt>
    <dgm:pt modelId="{71C0AF10-04DC-41A8-B4EC-FD88FF423FDE}" type="pres">
      <dgm:prSet presAssocID="{F59F2F1C-37BB-4395-8664-FB1B9ED772A2}" presName="tx1" presStyleLbl="revTx" presStyleIdx="3" presStyleCnt="6"/>
      <dgm:spPr/>
    </dgm:pt>
    <dgm:pt modelId="{F3D74ED8-3998-4604-A1D7-F3753A99C32E}" type="pres">
      <dgm:prSet presAssocID="{F59F2F1C-37BB-4395-8664-FB1B9ED772A2}" presName="vert1" presStyleCnt="0"/>
      <dgm:spPr/>
    </dgm:pt>
    <dgm:pt modelId="{DF0812D4-4494-4981-9BB0-CFEAD3AAC2F2}" type="pres">
      <dgm:prSet presAssocID="{7505B825-897A-459A-B26E-F0D8A692DD21}" presName="thickLine" presStyleLbl="alignNode1" presStyleIdx="4" presStyleCnt="6"/>
      <dgm:spPr/>
    </dgm:pt>
    <dgm:pt modelId="{5D236C60-8924-4E83-B842-2640DCB59F03}" type="pres">
      <dgm:prSet presAssocID="{7505B825-897A-459A-B26E-F0D8A692DD21}" presName="horz1" presStyleCnt="0"/>
      <dgm:spPr/>
    </dgm:pt>
    <dgm:pt modelId="{55B5BCFB-DD32-4728-982A-DE986141A2A9}" type="pres">
      <dgm:prSet presAssocID="{7505B825-897A-459A-B26E-F0D8A692DD21}" presName="tx1" presStyleLbl="revTx" presStyleIdx="4" presStyleCnt="6"/>
      <dgm:spPr/>
    </dgm:pt>
    <dgm:pt modelId="{2D04FEBA-FA6F-43DB-8AC6-BCDB5C16ABCA}" type="pres">
      <dgm:prSet presAssocID="{7505B825-897A-459A-B26E-F0D8A692DD21}" presName="vert1" presStyleCnt="0"/>
      <dgm:spPr/>
    </dgm:pt>
    <dgm:pt modelId="{256BE66A-93EA-4EE3-AF23-F1CD77DD45B6}" type="pres">
      <dgm:prSet presAssocID="{3101FF6C-F5E0-48A0-9CD4-65812BA77D3B}" presName="thickLine" presStyleLbl="alignNode1" presStyleIdx="5" presStyleCnt="6"/>
      <dgm:spPr/>
    </dgm:pt>
    <dgm:pt modelId="{9556FE2F-FD8D-4C44-96BC-D4DFC61C411C}" type="pres">
      <dgm:prSet presAssocID="{3101FF6C-F5E0-48A0-9CD4-65812BA77D3B}" presName="horz1" presStyleCnt="0"/>
      <dgm:spPr/>
    </dgm:pt>
    <dgm:pt modelId="{1DBB856B-4023-4512-8161-A0585E73F483}" type="pres">
      <dgm:prSet presAssocID="{3101FF6C-F5E0-48A0-9CD4-65812BA77D3B}" presName="tx1" presStyleLbl="revTx" presStyleIdx="5" presStyleCnt="6"/>
      <dgm:spPr/>
    </dgm:pt>
    <dgm:pt modelId="{E4046988-838B-4975-A50A-D9FB83B0EE72}" type="pres">
      <dgm:prSet presAssocID="{3101FF6C-F5E0-48A0-9CD4-65812BA77D3B}" presName="vert1" presStyleCnt="0"/>
      <dgm:spPr/>
    </dgm:pt>
  </dgm:ptLst>
  <dgm:cxnLst>
    <dgm:cxn modelId="{641E061D-5390-4A4A-83E7-D56466A1601D}" srcId="{6ED09FA5-C225-4F98-8897-86C6E0E43DBC}" destId="{36668BFF-57F4-4820-A553-AC904EBD1DA9}" srcOrd="0" destOrd="0" parTransId="{F99E115E-B155-44FB-BF4B-F88D928C3264}" sibTransId="{CB13EBA2-EE21-476A-9FE9-276162299491}"/>
    <dgm:cxn modelId="{9FC4AB3E-AE95-4159-82D9-1AB65DC94385}" type="presOf" srcId="{3101FF6C-F5E0-48A0-9CD4-65812BA77D3B}" destId="{1DBB856B-4023-4512-8161-A0585E73F483}" srcOrd="0" destOrd="0" presId="urn:microsoft.com/office/officeart/2008/layout/LinedList"/>
    <dgm:cxn modelId="{DAF25240-39F0-4438-87F7-57C21B03439C}" type="presOf" srcId="{2C647F2B-CB57-48FF-8772-447545D6EC4C}" destId="{68BE88CA-F04C-4DF9-B10A-375D368336D2}" srcOrd="0" destOrd="0" presId="urn:microsoft.com/office/officeart/2008/layout/LinedList"/>
    <dgm:cxn modelId="{F8B54572-7FC7-4F92-8A1C-5EC177A01B90}" type="presOf" srcId="{6ED09FA5-C225-4F98-8897-86C6E0E43DBC}" destId="{3EDF88F6-48CA-4DE3-9B76-A42EB5402E55}" srcOrd="0" destOrd="0" presId="urn:microsoft.com/office/officeart/2008/layout/LinedList"/>
    <dgm:cxn modelId="{AC151574-585C-4B8C-A6E4-EDA6B603C82E}" type="presOf" srcId="{F9711727-CE6A-4A84-9B0D-D60021A9AFC5}" destId="{F8EAE4F6-8001-411B-946E-C890279604F7}" srcOrd="0" destOrd="0" presId="urn:microsoft.com/office/officeart/2008/layout/LinedList"/>
    <dgm:cxn modelId="{3590917A-947D-4ECD-A22A-34FB8D8DC6EA}" srcId="{6ED09FA5-C225-4F98-8897-86C6E0E43DBC}" destId="{F9711727-CE6A-4A84-9B0D-D60021A9AFC5}" srcOrd="2" destOrd="0" parTransId="{818E9466-49AB-4F1C-A208-655F8E856A46}" sibTransId="{1C17192E-22B6-40C3-8E38-7B0795D6AACD}"/>
    <dgm:cxn modelId="{41539F91-9FA3-4D7E-B591-A093717A7099}" srcId="{6ED09FA5-C225-4F98-8897-86C6E0E43DBC}" destId="{3101FF6C-F5E0-48A0-9CD4-65812BA77D3B}" srcOrd="5" destOrd="0" parTransId="{5F8CB7EE-63C2-40D8-97DD-AF178780353F}" sibTransId="{5CE50BD5-07F7-4920-AE61-C4AD8CA49C82}"/>
    <dgm:cxn modelId="{C60342A1-DDD5-432F-A03B-4FD048EE566F}" srcId="{6ED09FA5-C225-4F98-8897-86C6E0E43DBC}" destId="{2C647F2B-CB57-48FF-8772-447545D6EC4C}" srcOrd="1" destOrd="0" parTransId="{2D551332-296F-4144-B673-3380EA9ECC3A}" sibTransId="{550B6F30-CA4C-4F10-8594-4CCFEFF6968F}"/>
    <dgm:cxn modelId="{D946E3B0-4F97-487C-AAF8-8C5620E61DBB}" srcId="{6ED09FA5-C225-4F98-8897-86C6E0E43DBC}" destId="{7505B825-897A-459A-B26E-F0D8A692DD21}" srcOrd="4" destOrd="0" parTransId="{39082F4C-7BE5-490C-91D8-44CF289BEF7E}" sibTransId="{F439112B-C0F5-45C6-ADF5-9CE7D48F1003}"/>
    <dgm:cxn modelId="{669BF0C1-E7FA-4458-818E-0172E1346DEE}" srcId="{6ED09FA5-C225-4F98-8897-86C6E0E43DBC}" destId="{F59F2F1C-37BB-4395-8664-FB1B9ED772A2}" srcOrd="3" destOrd="0" parTransId="{8BEBFBE0-8F08-418B-AD22-E55A628F0BD1}" sibTransId="{562FA42C-FD94-4A67-BF6B-0D550DFF7ADD}"/>
    <dgm:cxn modelId="{258CC7D6-9BAB-43A9-ABA3-E826AAC4F655}" type="presOf" srcId="{7505B825-897A-459A-B26E-F0D8A692DD21}" destId="{55B5BCFB-DD32-4728-982A-DE986141A2A9}" srcOrd="0" destOrd="0" presId="urn:microsoft.com/office/officeart/2008/layout/LinedList"/>
    <dgm:cxn modelId="{8CBE6EDC-2A74-4FC6-AAE6-78AAFBECE284}" type="presOf" srcId="{F59F2F1C-37BB-4395-8664-FB1B9ED772A2}" destId="{71C0AF10-04DC-41A8-B4EC-FD88FF423FDE}" srcOrd="0" destOrd="0" presId="urn:microsoft.com/office/officeart/2008/layout/LinedList"/>
    <dgm:cxn modelId="{BF134FF2-2A67-40D8-B76A-04B2C7CD102B}" type="presOf" srcId="{36668BFF-57F4-4820-A553-AC904EBD1DA9}" destId="{6459F1BF-D320-43FC-8705-173135BF3BC6}" srcOrd="0" destOrd="0" presId="urn:microsoft.com/office/officeart/2008/layout/LinedList"/>
    <dgm:cxn modelId="{60FA18D0-9B9A-4014-9B39-6B309DF40A2C}" type="presParOf" srcId="{3EDF88F6-48CA-4DE3-9B76-A42EB5402E55}" destId="{9BE64486-9089-4892-AB5F-026C8B7FAB53}" srcOrd="0" destOrd="0" presId="urn:microsoft.com/office/officeart/2008/layout/LinedList"/>
    <dgm:cxn modelId="{3321C6DB-E8BB-4F71-9BE1-69C34C85FA29}" type="presParOf" srcId="{3EDF88F6-48CA-4DE3-9B76-A42EB5402E55}" destId="{DE27DCC9-DEB1-49FF-8AF8-B360978E2A1E}" srcOrd="1" destOrd="0" presId="urn:microsoft.com/office/officeart/2008/layout/LinedList"/>
    <dgm:cxn modelId="{09701662-6075-45E7-AB21-E3A29CCB6733}" type="presParOf" srcId="{DE27DCC9-DEB1-49FF-8AF8-B360978E2A1E}" destId="{6459F1BF-D320-43FC-8705-173135BF3BC6}" srcOrd="0" destOrd="0" presId="urn:microsoft.com/office/officeart/2008/layout/LinedList"/>
    <dgm:cxn modelId="{C746FC83-DA25-4A95-9E30-61F4AD55123B}" type="presParOf" srcId="{DE27DCC9-DEB1-49FF-8AF8-B360978E2A1E}" destId="{FF7B2F32-A94E-44B4-B067-68D6E521601B}" srcOrd="1" destOrd="0" presId="urn:microsoft.com/office/officeart/2008/layout/LinedList"/>
    <dgm:cxn modelId="{DFE2A55C-23FB-4A5A-9C8F-3463A35EA4BD}" type="presParOf" srcId="{3EDF88F6-48CA-4DE3-9B76-A42EB5402E55}" destId="{89344125-2BD6-4DA0-96F5-190FB0D9336F}" srcOrd="2" destOrd="0" presId="urn:microsoft.com/office/officeart/2008/layout/LinedList"/>
    <dgm:cxn modelId="{3FF01EC6-3C1B-4C80-A726-554FE1F7572C}" type="presParOf" srcId="{3EDF88F6-48CA-4DE3-9B76-A42EB5402E55}" destId="{D617F3C9-9C4C-4875-AAD5-0B7A19CB6DEB}" srcOrd="3" destOrd="0" presId="urn:microsoft.com/office/officeart/2008/layout/LinedList"/>
    <dgm:cxn modelId="{C502D2C7-9D97-43B6-8E19-A6CB6B4A1165}" type="presParOf" srcId="{D617F3C9-9C4C-4875-AAD5-0B7A19CB6DEB}" destId="{68BE88CA-F04C-4DF9-B10A-375D368336D2}" srcOrd="0" destOrd="0" presId="urn:microsoft.com/office/officeart/2008/layout/LinedList"/>
    <dgm:cxn modelId="{5B29C950-3530-4D4F-B3B7-AE86033E3EF5}" type="presParOf" srcId="{D617F3C9-9C4C-4875-AAD5-0B7A19CB6DEB}" destId="{2D1B8BCB-972C-4E6D-A1F6-A54579971A6D}" srcOrd="1" destOrd="0" presId="urn:microsoft.com/office/officeart/2008/layout/LinedList"/>
    <dgm:cxn modelId="{789A2816-56E3-47E5-A329-950BF797DA41}" type="presParOf" srcId="{3EDF88F6-48CA-4DE3-9B76-A42EB5402E55}" destId="{A7A98366-C458-4B4F-896F-43122CB7E677}" srcOrd="4" destOrd="0" presId="urn:microsoft.com/office/officeart/2008/layout/LinedList"/>
    <dgm:cxn modelId="{0367603B-437A-43CD-B91E-09F0B3CC0B6F}" type="presParOf" srcId="{3EDF88F6-48CA-4DE3-9B76-A42EB5402E55}" destId="{F390A1B0-C8E3-479A-A641-820C9F61A154}" srcOrd="5" destOrd="0" presId="urn:microsoft.com/office/officeart/2008/layout/LinedList"/>
    <dgm:cxn modelId="{196FD156-4AAC-49D9-B957-FBC4B57600C2}" type="presParOf" srcId="{F390A1B0-C8E3-479A-A641-820C9F61A154}" destId="{F8EAE4F6-8001-411B-946E-C890279604F7}" srcOrd="0" destOrd="0" presId="urn:microsoft.com/office/officeart/2008/layout/LinedList"/>
    <dgm:cxn modelId="{1E68FB7F-3AB5-4F72-B1C3-C3CDB4C622E0}" type="presParOf" srcId="{F390A1B0-C8E3-479A-A641-820C9F61A154}" destId="{45288013-FCBF-47F2-ADD6-E0A3A7E9297A}" srcOrd="1" destOrd="0" presId="urn:microsoft.com/office/officeart/2008/layout/LinedList"/>
    <dgm:cxn modelId="{0BE43465-853B-4CA2-A2AF-4207BC973446}" type="presParOf" srcId="{3EDF88F6-48CA-4DE3-9B76-A42EB5402E55}" destId="{4AE92EE3-6452-414C-A4DC-47480BC220A3}" srcOrd="6" destOrd="0" presId="urn:microsoft.com/office/officeart/2008/layout/LinedList"/>
    <dgm:cxn modelId="{6737B47B-6B8A-46E2-B9F0-4FC3A30C8E56}" type="presParOf" srcId="{3EDF88F6-48CA-4DE3-9B76-A42EB5402E55}" destId="{91209564-A75D-4A51-BEA4-2B9905C90CFB}" srcOrd="7" destOrd="0" presId="urn:microsoft.com/office/officeart/2008/layout/LinedList"/>
    <dgm:cxn modelId="{BF4C7D81-B71F-48B4-89B7-A75E0C0EE599}" type="presParOf" srcId="{91209564-A75D-4A51-BEA4-2B9905C90CFB}" destId="{71C0AF10-04DC-41A8-B4EC-FD88FF423FDE}" srcOrd="0" destOrd="0" presId="urn:microsoft.com/office/officeart/2008/layout/LinedList"/>
    <dgm:cxn modelId="{0B7B2FF4-3F32-4CFF-99DE-D5A476BF95DA}" type="presParOf" srcId="{91209564-A75D-4A51-BEA4-2B9905C90CFB}" destId="{F3D74ED8-3998-4604-A1D7-F3753A99C32E}" srcOrd="1" destOrd="0" presId="urn:microsoft.com/office/officeart/2008/layout/LinedList"/>
    <dgm:cxn modelId="{917114D7-658D-4873-B5DA-013C50D72F89}" type="presParOf" srcId="{3EDF88F6-48CA-4DE3-9B76-A42EB5402E55}" destId="{DF0812D4-4494-4981-9BB0-CFEAD3AAC2F2}" srcOrd="8" destOrd="0" presId="urn:microsoft.com/office/officeart/2008/layout/LinedList"/>
    <dgm:cxn modelId="{0EE3F71A-9F2B-4875-A679-6FAB2C16BC56}" type="presParOf" srcId="{3EDF88F6-48CA-4DE3-9B76-A42EB5402E55}" destId="{5D236C60-8924-4E83-B842-2640DCB59F03}" srcOrd="9" destOrd="0" presId="urn:microsoft.com/office/officeart/2008/layout/LinedList"/>
    <dgm:cxn modelId="{12D3C566-0AE7-4DCF-8EAE-C6D7605E702B}" type="presParOf" srcId="{5D236C60-8924-4E83-B842-2640DCB59F03}" destId="{55B5BCFB-DD32-4728-982A-DE986141A2A9}" srcOrd="0" destOrd="0" presId="urn:microsoft.com/office/officeart/2008/layout/LinedList"/>
    <dgm:cxn modelId="{2EF0C4C0-0F4F-4449-802C-6627C91EFEFD}" type="presParOf" srcId="{5D236C60-8924-4E83-B842-2640DCB59F03}" destId="{2D04FEBA-FA6F-43DB-8AC6-BCDB5C16ABCA}" srcOrd="1" destOrd="0" presId="urn:microsoft.com/office/officeart/2008/layout/LinedList"/>
    <dgm:cxn modelId="{C9A4B94B-9FFC-4E5F-941C-8F530FFEB136}" type="presParOf" srcId="{3EDF88F6-48CA-4DE3-9B76-A42EB5402E55}" destId="{256BE66A-93EA-4EE3-AF23-F1CD77DD45B6}" srcOrd="10" destOrd="0" presId="urn:microsoft.com/office/officeart/2008/layout/LinedList"/>
    <dgm:cxn modelId="{82734E50-6CDB-4B99-B136-DC57F4FEFEF5}" type="presParOf" srcId="{3EDF88F6-48CA-4DE3-9B76-A42EB5402E55}" destId="{9556FE2F-FD8D-4C44-96BC-D4DFC61C411C}" srcOrd="11" destOrd="0" presId="urn:microsoft.com/office/officeart/2008/layout/LinedList"/>
    <dgm:cxn modelId="{34BDBFB6-CDC3-4706-A4F3-C088EBEDE133}" type="presParOf" srcId="{9556FE2F-FD8D-4C44-96BC-D4DFC61C411C}" destId="{1DBB856B-4023-4512-8161-A0585E73F483}" srcOrd="0" destOrd="0" presId="urn:microsoft.com/office/officeart/2008/layout/LinedList"/>
    <dgm:cxn modelId="{8A889154-4BC1-4DF4-B465-1341CA8C3F38}" type="presParOf" srcId="{9556FE2F-FD8D-4C44-96BC-D4DFC61C411C}" destId="{E4046988-838B-4975-A50A-D9FB83B0EE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F0BA3B-47E0-44F3-954C-B9A623D3D37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FC4A211F-A7F8-4812-A872-FD6FD95EBDE4}">
      <dgm:prSet/>
      <dgm:spPr/>
      <dgm:t>
        <a:bodyPr/>
        <a:lstStyle/>
        <a:p>
          <a:r>
            <a:rPr lang="tr-TR" b="0" i="0" baseline="0" dirty="0"/>
            <a:t>Sert ve dayanıklı izlenimi vermek </a:t>
          </a:r>
          <a:endParaRPr lang="en-US" dirty="0"/>
        </a:p>
      </dgm:t>
    </dgm:pt>
    <dgm:pt modelId="{189F3D38-C2C6-452A-8499-DF96A1E55349}" type="parTrans" cxnId="{E388DC0F-7410-45FC-979C-BEE3D9512FD7}">
      <dgm:prSet/>
      <dgm:spPr/>
      <dgm:t>
        <a:bodyPr/>
        <a:lstStyle/>
        <a:p>
          <a:endParaRPr lang="en-US"/>
        </a:p>
      </dgm:t>
    </dgm:pt>
    <dgm:pt modelId="{2C008834-1E0A-429A-900C-164AC50BF0AE}" type="sibTrans" cxnId="{E388DC0F-7410-45FC-979C-BEE3D9512FD7}">
      <dgm:prSet/>
      <dgm:spPr/>
      <dgm:t>
        <a:bodyPr/>
        <a:lstStyle/>
        <a:p>
          <a:endParaRPr lang="en-US"/>
        </a:p>
      </dgm:t>
    </dgm:pt>
    <dgm:pt modelId="{D9118DD8-A730-45BF-A3ED-FD10B8DEE9A1}">
      <dgm:prSet/>
      <dgm:spPr/>
      <dgm:t>
        <a:bodyPr/>
        <a:lstStyle/>
        <a:p>
          <a:r>
            <a:rPr lang="tr-TR" b="0" i="0" baseline="0" dirty="0"/>
            <a:t>Sevgi eksikliği</a:t>
          </a:r>
          <a:endParaRPr lang="en-US" dirty="0"/>
        </a:p>
      </dgm:t>
    </dgm:pt>
    <dgm:pt modelId="{97A033C2-E8A3-4FF9-8A69-20E0FBA1189C}" type="parTrans" cxnId="{CAFAD76B-BEDC-4D52-8B20-D88BAA4A51B2}">
      <dgm:prSet/>
      <dgm:spPr/>
      <dgm:t>
        <a:bodyPr/>
        <a:lstStyle/>
        <a:p>
          <a:endParaRPr lang="en-US"/>
        </a:p>
      </dgm:t>
    </dgm:pt>
    <dgm:pt modelId="{D67CDB1B-B6B8-4844-BC5C-D2751CB6FD7A}" type="sibTrans" cxnId="{CAFAD76B-BEDC-4D52-8B20-D88BAA4A51B2}">
      <dgm:prSet/>
      <dgm:spPr/>
      <dgm:t>
        <a:bodyPr/>
        <a:lstStyle/>
        <a:p>
          <a:endParaRPr lang="en-US"/>
        </a:p>
      </dgm:t>
    </dgm:pt>
    <dgm:pt modelId="{790D280F-865B-416D-BA94-A72E94E2F3DF}">
      <dgm:prSet/>
      <dgm:spPr/>
      <dgm:t>
        <a:bodyPr/>
        <a:lstStyle/>
        <a:p>
          <a:r>
            <a:rPr lang="tr-TR" b="0" i="0" baseline="0" dirty="0"/>
            <a:t>Başkaları tarafından beğenilme arzusu</a:t>
          </a:r>
          <a:endParaRPr lang="en-US" dirty="0"/>
        </a:p>
      </dgm:t>
    </dgm:pt>
    <dgm:pt modelId="{D080A096-57FB-4B42-80F7-C93EAC351219}" type="parTrans" cxnId="{DE78BF67-21A4-4DEC-AFBE-38243921F4BA}">
      <dgm:prSet/>
      <dgm:spPr/>
      <dgm:t>
        <a:bodyPr/>
        <a:lstStyle/>
        <a:p>
          <a:endParaRPr lang="en-US"/>
        </a:p>
      </dgm:t>
    </dgm:pt>
    <dgm:pt modelId="{6DE3C98B-6511-4ED6-9486-78F32E9A7253}" type="sibTrans" cxnId="{DE78BF67-21A4-4DEC-AFBE-38243921F4BA}">
      <dgm:prSet/>
      <dgm:spPr/>
      <dgm:t>
        <a:bodyPr/>
        <a:lstStyle/>
        <a:p>
          <a:endParaRPr lang="en-US"/>
        </a:p>
      </dgm:t>
    </dgm:pt>
    <dgm:pt modelId="{040E0D37-1F09-45D4-80C1-7138CACC7F35}">
      <dgm:prSet/>
      <dgm:spPr/>
      <dgm:t>
        <a:bodyPr/>
        <a:lstStyle/>
        <a:p>
          <a:r>
            <a:rPr lang="tr-TR" b="0" i="0" baseline="0"/>
            <a:t>Popüler olmak </a:t>
          </a:r>
          <a:endParaRPr lang="en-US"/>
        </a:p>
      </dgm:t>
    </dgm:pt>
    <dgm:pt modelId="{19E512C5-D741-48C6-BA88-FBC4ECD5124F}" type="parTrans" cxnId="{6473A513-343F-432D-94CC-F1C87F7DE1A4}">
      <dgm:prSet/>
      <dgm:spPr/>
      <dgm:t>
        <a:bodyPr/>
        <a:lstStyle/>
        <a:p>
          <a:endParaRPr lang="en-US"/>
        </a:p>
      </dgm:t>
    </dgm:pt>
    <dgm:pt modelId="{D13EDC0C-86F8-4393-A978-E24B5F40DCD5}" type="sibTrans" cxnId="{6473A513-343F-432D-94CC-F1C87F7DE1A4}">
      <dgm:prSet/>
      <dgm:spPr/>
      <dgm:t>
        <a:bodyPr/>
        <a:lstStyle/>
        <a:p>
          <a:endParaRPr lang="en-US"/>
        </a:p>
      </dgm:t>
    </dgm:pt>
    <dgm:pt modelId="{C3912138-E0F8-4B15-B979-3B7FD30FEA74}" type="pres">
      <dgm:prSet presAssocID="{3BF0BA3B-47E0-44F3-954C-B9A623D3D375}" presName="vert0" presStyleCnt="0">
        <dgm:presLayoutVars>
          <dgm:dir/>
          <dgm:animOne val="branch"/>
          <dgm:animLvl val="lvl"/>
        </dgm:presLayoutVars>
      </dgm:prSet>
      <dgm:spPr/>
    </dgm:pt>
    <dgm:pt modelId="{5274B02D-4889-4463-949F-8F4F3222B3DF}" type="pres">
      <dgm:prSet presAssocID="{FC4A211F-A7F8-4812-A872-FD6FD95EBDE4}" presName="thickLine" presStyleLbl="alignNode1" presStyleIdx="0" presStyleCnt="4"/>
      <dgm:spPr/>
    </dgm:pt>
    <dgm:pt modelId="{1EF0460C-0251-444E-802E-3800E180AF94}" type="pres">
      <dgm:prSet presAssocID="{FC4A211F-A7F8-4812-A872-FD6FD95EBDE4}" presName="horz1" presStyleCnt="0"/>
      <dgm:spPr/>
    </dgm:pt>
    <dgm:pt modelId="{41BFABD0-8081-45F8-B816-FE41AAF5FAB0}" type="pres">
      <dgm:prSet presAssocID="{FC4A211F-A7F8-4812-A872-FD6FD95EBDE4}" presName="tx1" presStyleLbl="revTx" presStyleIdx="0" presStyleCnt="4"/>
      <dgm:spPr/>
    </dgm:pt>
    <dgm:pt modelId="{526B0586-4C14-41D0-8261-3C0D61FDD6DF}" type="pres">
      <dgm:prSet presAssocID="{FC4A211F-A7F8-4812-A872-FD6FD95EBDE4}" presName="vert1" presStyleCnt="0"/>
      <dgm:spPr/>
    </dgm:pt>
    <dgm:pt modelId="{9F88D958-5B62-47C6-B586-5B01B69F1A12}" type="pres">
      <dgm:prSet presAssocID="{D9118DD8-A730-45BF-A3ED-FD10B8DEE9A1}" presName="thickLine" presStyleLbl="alignNode1" presStyleIdx="1" presStyleCnt="4"/>
      <dgm:spPr/>
    </dgm:pt>
    <dgm:pt modelId="{3F419828-C3F5-4FBC-AF2C-239A4770A809}" type="pres">
      <dgm:prSet presAssocID="{D9118DD8-A730-45BF-A3ED-FD10B8DEE9A1}" presName="horz1" presStyleCnt="0"/>
      <dgm:spPr/>
    </dgm:pt>
    <dgm:pt modelId="{0CBBF80E-9A9C-4CEC-8760-F549D228053C}" type="pres">
      <dgm:prSet presAssocID="{D9118DD8-A730-45BF-A3ED-FD10B8DEE9A1}" presName="tx1" presStyleLbl="revTx" presStyleIdx="1" presStyleCnt="4"/>
      <dgm:spPr/>
    </dgm:pt>
    <dgm:pt modelId="{5186CB81-5140-4E30-9CBD-75C76DF70693}" type="pres">
      <dgm:prSet presAssocID="{D9118DD8-A730-45BF-A3ED-FD10B8DEE9A1}" presName="vert1" presStyleCnt="0"/>
      <dgm:spPr/>
    </dgm:pt>
    <dgm:pt modelId="{C670AA86-B931-4C04-BFF0-B24CB78992E0}" type="pres">
      <dgm:prSet presAssocID="{790D280F-865B-416D-BA94-A72E94E2F3DF}" presName="thickLine" presStyleLbl="alignNode1" presStyleIdx="2" presStyleCnt="4"/>
      <dgm:spPr/>
    </dgm:pt>
    <dgm:pt modelId="{B0E000D4-D389-4FE9-8409-E75FDAE75D80}" type="pres">
      <dgm:prSet presAssocID="{790D280F-865B-416D-BA94-A72E94E2F3DF}" presName="horz1" presStyleCnt="0"/>
      <dgm:spPr/>
    </dgm:pt>
    <dgm:pt modelId="{6B6F8505-BB84-48E7-A984-7AF569217A2F}" type="pres">
      <dgm:prSet presAssocID="{790D280F-865B-416D-BA94-A72E94E2F3DF}" presName="tx1" presStyleLbl="revTx" presStyleIdx="2" presStyleCnt="4"/>
      <dgm:spPr/>
    </dgm:pt>
    <dgm:pt modelId="{61998426-65BE-4298-9D02-E345E2D39EA5}" type="pres">
      <dgm:prSet presAssocID="{790D280F-865B-416D-BA94-A72E94E2F3DF}" presName="vert1" presStyleCnt="0"/>
      <dgm:spPr/>
    </dgm:pt>
    <dgm:pt modelId="{AB6384F8-1B46-42C4-B1B8-6D456E4A6B5E}" type="pres">
      <dgm:prSet presAssocID="{040E0D37-1F09-45D4-80C1-7138CACC7F35}" presName="thickLine" presStyleLbl="alignNode1" presStyleIdx="3" presStyleCnt="4"/>
      <dgm:spPr/>
    </dgm:pt>
    <dgm:pt modelId="{0308E4D5-E00F-407E-B980-4B6D439B1016}" type="pres">
      <dgm:prSet presAssocID="{040E0D37-1F09-45D4-80C1-7138CACC7F35}" presName="horz1" presStyleCnt="0"/>
      <dgm:spPr/>
    </dgm:pt>
    <dgm:pt modelId="{8B96F52F-20AE-4E40-A62A-45BD63FDB763}" type="pres">
      <dgm:prSet presAssocID="{040E0D37-1F09-45D4-80C1-7138CACC7F35}" presName="tx1" presStyleLbl="revTx" presStyleIdx="3" presStyleCnt="4"/>
      <dgm:spPr/>
    </dgm:pt>
    <dgm:pt modelId="{7EA4E7F3-E035-487E-BBA8-5EF94EB5403A}" type="pres">
      <dgm:prSet presAssocID="{040E0D37-1F09-45D4-80C1-7138CACC7F35}" presName="vert1" presStyleCnt="0"/>
      <dgm:spPr/>
    </dgm:pt>
  </dgm:ptLst>
  <dgm:cxnLst>
    <dgm:cxn modelId="{E388DC0F-7410-45FC-979C-BEE3D9512FD7}" srcId="{3BF0BA3B-47E0-44F3-954C-B9A623D3D375}" destId="{FC4A211F-A7F8-4812-A872-FD6FD95EBDE4}" srcOrd="0" destOrd="0" parTransId="{189F3D38-C2C6-452A-8499-DF96A1E55349}" sibTransId="{2C008834-1E0A-429A-900C-164AC50BF0AE}"/>
    <dgm:cxn modelId="{6473A513-343F-432D-94CC-F1C87F7DE1A4}" srcId="{3BF0BA3B-47E0-44F3-954C-B9A623D3D375}" destId="{040E0D37-1F09-45D4-80C1-7138CACC7F35}" srcOrd="3" destOrd="0" parTransId="{19E512C5-D741-48C6-BA88-FBC4ECD5124F}" sibTransId="{D13EDC0C-86F8-4393-A978-E24B5F40DCD5}"/>
    <dgm:cxn modelId="{DE78BF67-21A4-4DEC-AFBE-38243921F4BA}" srcId="{3BF0BA3B-47E0-44F3-954C-B9A623D3D375}" destId="{790D280F-865B-416D-BA94-A72E94E2F3DF}" srcOrd="2" destOrd="0" parTransId="{D080A096-57FB-4B42-80F7-C93EAC351219}" sibTransId="{6DE3C98B-6511-4ED6-9486-78F32E9A7253}"/>
    <dgm:cxn modelId="{CAFAD76B-BEDC-4D52-8B20-D88BAA4A51B2}" srcId="{3BF0BA3B-47E0-44F3-954C-B9A623D3D375}" destId="{D9118DD8-A730-45BF-A3ED-FD10B8DEE9A1}" srcOrd="1" destOrd="0" parTransId="{97A033C2-E8A3-4FF9-8A69-20E0FBA1189C}" sibTransId="{D67CDB1B-B6B8-4844-BC5C-D2751CB6FD7A}"/>
    <dgm:cxn modelId="{EBA58D53-6BBF-45D9-A3FC-B464D5EC4798}" type="presOf" srcId="{790D280F-865B-416D-BA94-A72E94E2F3DF}" destId="{6B6F8505-BB84-48E7-A984-7AF569217A2F}" srcOrd="0" destOrd="0" presId="urn:microsoft.com/office/officeart/2008/layout/LinedList"/>
    <dgm:cxn modelId="{C9C02E92-AE4C-4DB8-A402-6112FA64D730}" type="presOf" srcId="{3BF0BA3B-47E0-44F3-954C-B9A623D3D375}" destId="{C3912138-E0F8-4B15-B979-3B7FD30FEA74}" srcOrd="0" destOrd="0" presId="urn:microsoft.com/office/officeart/2008/layout/LinedList"/>
    <dgm:cxn modelId="{73ABC295-7BB0-44FB-8331-F9422F307BE9}" type="presOf" srcId="{D9118DD8-A730-45BF-A3ED-FD10B8DEE9A1}" destId="{0CBBF80E-9A9C-4CEC-8760-F549D228053C}" srcOrd="0" destOrd="0" presId="urn:microsoft.com/office/officeart/2008/layout/LinedList"/>
    <dgm:cxn modelId="{C5DCB4C8-31DE-4530-962C-C661C3F676B5}" type="presOf" srcId="{FC4A211F-A7F8-4812-A872-FD6FD95EBDE4}" destId="{41BFABD0-8081-45F8-B816-FE41AAF5FAB0}" srcOrd="0" destOrd="0" presId="urn:microsoft.com/office/officeart/2008/layout/LinedList"/>
    <dgm:cxn modelId="{5D2B61E6-F321-42AF-94B7-6C1F5CD3E9D8}" type="presOf" srcId="{040E0D37-1F09-45D4-80C1-7138CACC7F35}" destId="{8B96F52F-20AE-4E40-A62A-45BD63FDB763}" srcOrd="0" destOrd="0" presId="urn:microsoft.com/office/officeart/2008/layout/LinedList"/>
    <dgm:cxn modelId="{E45CE9D8-FF8B-49C2-9DA6-DFBC0F734C4B}" type="presParOf" srcId="{C3912138-E0F8-4B15-B979-3B7FD30FEA74}" destId="{5274B02D-4889-4463-949F-8F4F3222B3DF}" srcOrd="0" destOrd="0" presId="urn:microsoft.com/office/officeart/2008/layout/LinedList"/>
    <dgm:cxn modelId="{5FDF8E8D-14F3-4A1F-AA85-D50D7E28D5A5}" type="presParOf" srcId="{C3912138-E0F8-4B15-B979-3B7FD30FEA74}" destId="{1EF0460C-0251-444E-802E-3800E180AF94}" srcOrd="1" destOrd="0" presId="urn:microsoft.com/office/officeart/2008/layout/LinedList"/>
    <dgm:cxn modelId="{4876779F-85ED-4BA0-811F-858DDD9D567D}" type="presParOf" srcId="{1EF0460C-0251-444E-802E-3800E180AF94}" destId="{41BFABD0-8081-45F8-B816-FE41AAF5FAB0}" srcOrd="0" destOrd="0" presId="urn:microsoft.com/office/officeart/2008/layout/LinedList"/>
    <dgm:cxn modelId="{6080E84F-B63F-472D-8718-46A1CCDF7B11}" type="presParOf" srcId="{1EF0460C-0251-444E-802E-3800E180AF94}" destId="{526B0586-4C14-41D0-8261-3C0D61FDD6DF}" srcOrd="1" destOrd="0" presId="urn:microsoft.com/office/officeart/2008/layout/LinedList"/>
    <dgm:cxn modelId="{2A682136-FD4D-4565-84F6-EE997A848824}" type="presParOf" srcId="{C3912138-E0F8-4B15-B979-3B7FD30FEA74}" destId="{9F88D958-5B62-47C6-B586-5B01B69F1A12}" srcOrd="2" destOrd="0" presId="urn:microsoft.com/office/officeart/2008/layout/LinedList"/>
    <dgm:cxn modelId="{4A60DD8E-B9AA-43C4-A83A-0BA545B1CA60}" type="presParOf" srcId="{C3912138-E0F8-4B15-B979-3B7FD30FEA74}" destId="{3F419828-C3F5-4FBC-AF2C-239A4770A809}" srcOrd="3" destOrd="0" presId="urn:microsoft.com/office/officeart/2008/layout/LinedList"/>
    <dgm:cxn modelId="{8433A08C-D0A6-407A-BA76-9A4330FB2DA6}" type="presParOf" srcId="{3F419828-C3F5-4FBC-AF2C-239A4770A809}" destId="{0CBBF80E-9A9C-4CEC-8760-F549D228053C}" srcOrd="0" destOrd="0" presId="urn:microsoft.com/office/officeart/2008/layout/LinedList"/>
    <dgm:cxn modelId="{215B6929-C6D2-413E-92A3-CDC10665DE54}" type="presParOf" srcId="{3F419828-C3F5-4FBC-AF2C-239A4770A809}" destId="{5186CB81-5140-4E30-9CBD-75C76DF70693}" srcOrd="1" destOrd="0" presId="urn:microsoft.com/office/officeart/2008/layout/LinedList"/>
    <dgm:cxn modelId="{D14534C0-F8E7-46B1-96D3-EFEE2D9372ED}" type="presParOf" srcId="{C3912138-E0F8-4B15-B979-3B7FD30FEA74}" destId="{C670AA86-B931-4C04-BFF0-B24CB78992E0}" srcOrd="4" destOrd="0" presId="urn:microsoft.com/office/officeart/2008/layout/LinedList"/>
    <dgm:cxn modelId="{0B0E03F7-7F70-4E01-815F-44AC68293D83}" type="presParOf" srcId="{C3912138-E0F8-4B15-B979-3B7FD30FEA74}" destId="{B0E000D4-D389-4FE9-8409-E75FDAE75D80}" srcOrd="5" destOrd="0" presId="urn:microsoft.com/office/officeart/2008/layout/LinedList"/>
    <dgm:cxn modelId="{8C83B8D7-73DE-444C-BAE8-5DC8F3EBD08C}" type="presParOf" srcId="{B0E000D4-D389-4FE9-8409-E75FDAE75D80}" destId="{6B6F8505-BB84-48E7-A984-7AF569217A2F}" srcOrd="0" destOrd="0" presId="urn:microsoft.com/office/officeart/2008/layout/LinedList"/>
    <dgm:cxn modelId="{27ECDFC9-F0D9-46F7-9C23-95D1D21AC8DA}" type="presParOf" srcId="{B0E000D4-D389-4FE9-8409-E75FDAE75D80}" destId="{61998426-65BE-4298-9D02-E345E2D39EA5}" srcOrd="1" destOrd="0" presId="urn:microsoft.com/office/officeart/2008/layout/LinedList"/>
    <dgm:cxn modelId="{E7673ABE-17DD-414C-8FD8-8C61D3B42314}" type="presParOf" srcId="{C3912138-E0F8-4B15-B979-3B7FD30FEA74}" destId="{AB6384F8-1B46-42C4-B1B8-6D456E4A6B5E}" srcOrd="6" destOrd="0" presId="urn:microsoft.com/office/officeart/2008/layout/LinedList"/>
    <dgm:cxn modelId="{29C0991E-D12B-4F99-837F-AB8369DF40CB}" type="presParOf" srcId="{C3912138-E0F8-4B15-B979-3B7FD30FEA74}" destId="{0308E4D5-E00F-407E-B980-4B6D439B1016}" srcOrd="7" destOrd="0" presId="urn:microsoft.com/office/officeart/2008/layout/LinedList"/>
    <dgm:cxn modelId="{EA5B4685-B755-4F7F-8F3B-EE8EF2C9D248}" type="presParOf" srcId="{0308E4D5-E00F-407E-B980-4B6D439B1016}" destId="{8B96F52F-20AE-4E40-A62A-45BD63FDB763}" srcOrd="0" destOrd="0" presId="urn:microsoft.com/office/officeart/2008/layout/LinedList"/>
    <dgm:cxn modelId="{74094D37-E42D-4EF8-BB1C-55FDF133AB48}" type="presParOf" srcId="{0308E4D5-E00F-407E-B980-4B6D439B1016}" destId="{7EA4E7F3-E035-487E-BBA8-5EF94EB540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728423-579E-4AD8-B4D0-ECAF788E9DA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120DD94-3A20-4E5B-834D-2C75C5B2B429}">
      <dgm:prSet/>
      <dgm:spPr/>
      <dgm:t>
        <a:bodyPr/>
        <a:lstStyle/>
        <a:p>
          <a:pPr>
            <a:lnSpc>
              <a:spcPct val="100000"/>
            </a:lnSpc>
          </a:pPr>
          <a:r>
            <a:rPr lang="tr-TR" b="0" i="0" baseline="0"/>
            <a:t>Siber zorbalık olaylarında zorbalık yapanlar anonimdir ve kimliklerini gizleyebilir.</a:t>
          </a:r>
          <a:endParaRPr lang="en-US"/>
        </a:p>
      </dgm:t>
    </dgm:pt>
    <dgm:pt modelId="{17807077-4CBF-4079-8CA3-2D96F3F6CC93}" type="parTrans" cxnId="{66B82FD0-0FD0-4D9E-974F-8449191930F6}">
      <dgm:prSet/>
      <dgm:spPr/>
      <dgm:t>
        <a:bodyPr/>
        <a:lstStyle/>
        <a:p>
          <a:endParaRPr lang="en-US"/>
        </a:p>
      </dgm:t>
    </dgm:pt>
    <dgm:pt modelId="{E72D184D-0ADF-44FA-ACCA-99BF01B4B9F8}" type="sibTrans" cxnId="{66B82FD0-0FD0-4D9E-974F-8449191930F6}">
      <dgm:prSet/>
      <dgm:spPr/>
      <dgm:t>
        <a:bodyPr/>
        <a:lstStyle/>
        <a:p>
          <a:pPr>
            <a:lnSpc>
              <a:spcPct val="100000"/>
            </a:lnSpc>
          </a:pPr>
          <a:endParaRPr lang="en-US"/>
        </a:p>
      </dgm:t>
    </dgm:pt>
    <dgm:pt modelId="{6EF4611C-D9CD-49A1-B4B1-E5EF43BDF42F}">
      <dgm:prSet/>
      <dgm:spPr/>
      <dgm:t>
        <a:bodyPr/>
        <a:lstStyle/>
        <a:p>
          <a:pPr>
            <a:lnSpc>
              <a:spcPct val="100000"/>
            </a:lnSpc>
          </a:pPr>
          <a:r>
            <a:rPr lang="tr-TR" b="0" i="0" baseline="0"/>
            <a:t>Zorbalık yapanlar hızlı bir şekilde geniş kitlelere ulaşabilir ve haftada 7 gün/24 saat zorbalık yapabilir</a:t>
          </a:r>
          <a:endParaRPr lang="en-US"/>
        </a:p>
      </dgm:t>
    </dgm:pt>
    <dgm:pt modelId="{6C7FDE27-2D8F-4C9A-A3BA-4A4EA2BCC647}" type="parTrans" cxnId="{4D8A4F7F-BB75-4641-9CF7-F41D22AB9832}">
      <dgm:prSet/>
      <dgm:spPr/>
      <dgm:t>
        <a:bodyPr/>
        <a:lstStyle/>
        <a:p>
          <a:endParaRPr lang="en-US"/>
        </a:p>
      </dgm:t>
    </dgm:pt>
    <dgm:pt modelId="{A238396B-0EDE-419D-98C0-10A852A2854B}" type="sibTrans" cxnId="{4D8A4F7F-BB75-4641-9CF7-F41D22AB9832}">
      <dgm:prSet/>
      <dgm:spPr/>
      <dgm:t>
        <a:bodyPr/>
        <a:lstStyle/>
        <a:p>
          <a:endParaRPr lang="en-US"/>
        </a:p>
      </dgm:t>
    </dgm:pt>
    <dgm:pt modelId="{73596DAF-A61A-484F-AE0E-6F71BFBF2194}" type="pres">
      <dgm:prSet presAssocID="{98728423-579E-4AD8-B4D0-ECAF788E9DA6}" presName="root" presStyleCnt="0">
        <dgm:presLayoutVars>
          <dgm:dir/>
          <dgm:resizeHandles val="exact"/>
        </dgm:presLayoutVars>
      </dgm:prSet>
      <dgm:spPr/>
    </dgm:pt>
    <dgm:pt modelId="{C9D50273-7A22-481D-B19C-2942B08D0F3B}" type="pres">
      <dgm:prSet presAssocID="{98728423-579E-4AD8-B4D0-ECAF788E9DA6}" presName="container" presStyleCnt="0">
        <dgm:presLayoutVars>
          <dgm:dir/>
          <dgm:resizeHandles val="exact"/>
        </dgm:presLayoutVars>
      </dgm:prSet>
      <dgm:spPr/>
    </dgm:pt>
    <dgm:pt modelId="{C61CBEC1-7EBB-45A0-AA2B-827D88991C97}" type="pres">
      <dgm:prSet presAssocID="{C120DD94-3A20-4E5B-834D-2C75C5B2B429}" presName="compNode" presStyleCnt="0"/>
      <dgm:spPr/>
    </dgm:pt>
    <dgm:pt modelId="{A79BFC3D-5F7F-46DD-AFAB-CEEAF142243E}" type="pres">
      <dgm:prSet presAssocID="{C120DD94-3A20-4E5B-834D-2C75C5B2B429}" presName="iconBgRect" presStyleLbl="bgShp" presStyleIdx="0" presStyleCnt="2"/>
      <dgm:spPr/>
    </dgm:pt>
    <dgm:pt modelId="{54ADD2DA-3DE8-4545-8039-B4076A1C0219}" type="pres">
      <dgm:prSet presAssocID="{C120DD94-3A20-4E5B-834D-2C75C5B2B42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9B4A70DB-81BB-4048-AF0B-6A12EC5696F8}" type="pres">
      <dgm:prSet presAssocID="{C120DD94-3A20-4E5B-834D-2C75C5B2B429}" presName="spaceRect" presStyleCnt="0"/>
      <dgm:spPr/>
    </dgm:pt>
    <dgm:pt modelId="{E34CFEAF-81C6-4CB2-A9BD-017C85D7BF7B}" type="pres">
      <dgm:prSet presAssocID="{C120DD94-3A20-4E5B-834D-2C75C5B2B429}" presName="textRect" presStyleLbl="revTx" presStyleIdx="0" presStyleCnt="2">
        <dgm:presLayoutVars>
          <dgm:chMax val="1"/>
          <dgm:chPref val="1"/>
        </dgm:presLayoutVars>
      </dgm:prSet>
      <dgm:spPr/>
    </dgm:pt>
    <dgm:pt modelId="{80DE8B8C-9E1E-4DEB-9781-76A10E6BD9BB}" type="pres">
      <dgm:prSet presAssocID="{E72D184D-0ADF-44FA-ACCA-99BF01B4B9F8}" presName="sibTrans" presStyleLbl="sibTrans2D1" presStyleIdx="0" presStyleCnt="0"/>
      <dgm:spPr/>
    </dgm:pt>
    <dgm:pt modelId="{8330E3D9-FF59-49DE-8CA1-0866DCCEFF42}" type="pres">
      <dgm:prSet presAssocID="{6EF4611C-D9CD-49A1-B4B1-E5EF43BDF42F}" presName="compNode" presStyleCnt="0"/>
      <dgm:spPr/>
    </dgm:pt>
    <dgm:pt modelId="{A5346B44-A9B6-4673-9D31-95D6B959CF50}" type="pres">
      <dgm:prSet presAssocID="{6EF4611C-D9CD-49A1-B4B1-E5EF43BDF42F}" presName="iconBgRect" presStyleLbl="bgShp" presStyleIdx="1" presStyleCnt="2"/>
      <dgm:spPr/>
    </dgm:pt>
    <dgm:pt modelId="{CF73CD46-26E5-45C1-82B1-2D86964A8DEA}" type="pres">
      <dgm:prSet presAssocID="{6EF4611C-D9CD-49A1-B4B1-E5EF43BDF42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ronometre"/>
        </a:ext>
      </dgm:extLst>
    </dgm:pt>
    <dgm:pt modelId="{AB9C4089-4D47-4635-B173-F1A45038579E}" type="pres">
      <dgm:prSet presAssocID="{6EF4611C-D9CD-49A1-B4B1-E5EF43BDF42F}" presName="spaceRect" presStyleCnt="0"/>
      <dgm:spPr/>
    </dgm:pt>
    <dgm:pt modelId="{08E2F2B5-50E6-4AB1-8375-422FF7F8B9CC}" type="pres">
      <dgm:prSet presAssocID="{6EF4611C-D9CD-49A1-B4B1-E5EF43BDF42F}" presName="textRect" presStyleLbl="revTx" presStyleIdx="1" presStyleCnt="2">
        <dgm:presLayoutVars>
          <dgm:chMax val="1"/>
          <dgm:chPref val="1"/>
        </dgm:presLayoutVars>
      </dgm:prSet>
      <dgm:spPr/>
    </dgm:pt>
  </dgm:ptLst>
  <dgm:cxnLst>
    <dgm:cxn modelId="{323AE65D-E38D-4A67-A282-7D2D205F5C06}" type="presOf" srcId="{C120DD94-3A20-4E5B-834D-2C75C5B2B429}" destId="{E34CFEAF-81C6-4CB2-A9BD-017C85D7BF7B}" srcOrd="0" destOrd="0" presId="urn:microsoft.com/office/officeart/2018/2/layout/IconCircleList"/>
    <dgm:cxn modelId="{3BAED267-1B61-48A1-82D5-9CCB4F46CDF1}" type="presOf" srcId="{6EF4611C-D9CD-49A1-B4B1-E5EF43BDF42F}" destId="{08E2F2B5-50E6-4AB1-8375-422FF7F8B9CC}" srcOrd="0" destOrd="0" presId="urn:microsoft.com/office/officeart/2018/2/layout/IconCircleList"/>
    <dgm:cxn modelId="{4D8A4F7F-BB75-4641-9CF7-F41D22AB9832}" srcId="{98728423-579E-4AD8-B4D0-ECAF788E9DA6}" destId="{6EF4611C-D9CD-49A1-B4B1-E5EF43BDF42F}" srcOrd="1" destOrd="0" parTransId="{6C7FDE27-2D8F-4C9A-A3BA-4A4EA2BCC647}" sibTransId="{A238396B-0EDE-419D-98C0-10A852A2854B}"/>
    <dgm:cxn modelId="{66B82FD0-0FD0-4D9E-974F-8449191930F6}" srcId="{98728423-579E-4AD8-B4D0-ECAF788E9DA6}" destId="{C120DD94-3A20-4E5B-834D-2C75C5B2B429}" srcOrd="0" destOrd="0" parTransId="{17807077-4CBF-4079-8CA3-2D96F3F6CC93}" sibTransId="{E72D184D-0ADF-44FA-ACCA-99BF01B4B9F8}"/>
    <dgm:cxn modelId="{E80634E0-525F-4F21-B8FF-A92085E0E77B}" type="presOf" srcId="{E72D184D-0ADF-44FA-ACCA-99BF01B4B9F8}" destId="{80DE8B8C-9E1E-4DEB-9781-76A10E6BD9BB}" srcOrd="0" destOrd="0" presId="urn:microsoft.com/office/officeart/2018/2/layout/IconCircleList"/>
    <dgm:cxn modelId="{45A691E6-6A39-48CC-B027-4546275EBE81}" type="presOf" srcId="{98728423-579E-4AD8-B4D0-ECAF788E9DA6}" destId="{73596DAF-A61A-484F-AE0E-6F71BFBF2194}" srcOrd="0" destOrd="0" presId="urn:microsoft.com/office/officeart/2018/2/layout/IconCircleList"/>
    <dgm:cxn modelId="{BB3A10B2-84C2-4924-A24C-F3095FD72F39}" type="presParOf" srcId="{73596DAF-A61A-484F-AE0E-6F71BFBF2194}" destId="{C9D50273-7A22-481D-B19C-2942B08D0F3B}" srcOrd="0" destOrd="0" presId="urn:microsoft.com/office/officeart/2018/2/layout/IconCircleList"/>
    <dgm:cxn modelId="{A54D1E2B-DDE7-40F0-8EBA-9B83DA3DE93E}" type="presParOf" srcId="{C9D50273-7A22-481D-B19C-2942B08D0F3B}" destId="{C61CBEC1-7EBB-45A0-AA2B-827D88991C97}" srcOrd="0" destOrd="0" presId="urn:microsoft.com/office/officeart/2018/2/layout/IconCircleList"/>
    <dgm:cxn modelId="{5AEF2CF9-1092-4472-B231-F6A51C4D3F1B}" type="presParOf" srcId="{C61CBEC1-7EBB-45A0-AA2B-827D88991C97}" destId="{A79BFC3D-5F7F-46DD-AFAB-CEEAF142243E}" srcOrd="0" destOrd="0" presId="urn:microsoft.com/office/officeart/2018/2/layout/IconCircleList"/>
    <dgm:cxn modelId="{8018B649-4E8B-4A8D-AA3C-439C7FE6C246}" type="presParOf" srcId="{C61CBEC1-7EBB-45A0-AA2B-827D88991C97}" destId="{54ADD2DA-3DE8-4545-8039-B4076A1C0219}" srcOrd="1" destOrd="0" presId="urn:microsoft.com/office/officeart/2018/2/layout/IconCircleList"/>
    <dgm:cxn modelId="{8A0DBA2B-21E8-4F2B-82E7-FE9AF8B4485D}" type="presParOf" srcId="{C61CBEC1-7EBB-45A0-AA2B-827D88991C97}" destId="{9B4A70DB-81BB-4048-AF0B-6A12EC5696F8}" srcOrd="2" destOrd="0" presId="urn:microsoft.com/office/officeart/2018/2/layout/IconCircleList"/>
    <dgm:cxn modelId="{1E288E29-4E6E-4D12-B07D-2E8F18C53884}" type="presParOf" srcId="{C61CBEC1-7EBB-45A0-AA2B-827D88991C97}" destId="{E34CFEAF-81C6-4CB2-A9BD-017C85D7BF7B}" srcOrd="3" destOrd="0" presId="urn:microsoft.com/office/officeart/2018/2/layout/IconCircleList"/>
    <dgm:cxn modelId="{18EA390B-ECA3-4C17-8F9F-2E43A52425CF}" type="presParOf" srcId="{C9D50273-7A22-481D-B19C-2942B08D0F3B}" destId="{80DE8B8C-9E1E-4DEB-9781-76A10E6BD9BB}" srcOrd="1" destOrd="0" presId="urn:microsoft.com/office/officeart/2018/2/layout/IconCircleList"/>
    <dgm:cxn modelId="{CAB71B5F-D3F3-42D6-9B36-1BE592B26738}" type="presParOf" srcId="{C9D50273-7A22-481D-B19C-2942B08D0F3B}" destId="{8330E3D9-FF59-49DE-8CA1-0866DCCEFF42}" srcOrd="2" destOrd="0" presId="urn:microsoft.com/office/officeart/2018/2/layout/IconCircleList"/>
    <dgm:cxn modelId="{498B7BBE-8D53-48F1-800C-10B96BFFB209}" type="presParOf" srcId="{8330E3D9-FF59-49DE-8CA1-0866DCCEFF42}" destId="{A5346B44-A9B6-4673-9D31-95D6B959CF50}" srcOrd="0" destOrd="0" presId="urn:microsoft.com/office/officeart/2018/2/layout/IconCircleList"/>
    <dgm:cxn modelId="{D23F5D4C-8966-4411-A2D8-BA2795892DBB}" type="presParOf" srcId="{8330E3D9-FF59-49DE-8CA1-0866DCCEFF42}" destId="{CF73CD46-26E5-45C1-82B1-2D86964A8DEA}" srcOrd="1" destOrd="0" presId="urn:microsoft.com/office/officeart/2018/2/layout/IconCircleList"/>
    <dgm:cxn modelId="{3CA412B2-BC5E-466B-B25C-B7BC0F674133}" type="presParOf" srcId="{8330E3D9-FF59-49DE-8CA1-0866DCCEFF42}" destId="{AB9C4089-4D47-4635-B173-F1A45038579E}" srcOrd="2" destOrd="0" presId="urn:microsoft.com/office/officeart/2018/2/layout/IconCircleList"/>
    <dgm:cxn modelId="{D31CB085-A8A0-452B-8D80-B1FF89D2FA55}" type="presParOf" srcId="{8330E3D9-FF59-49DE-8CA1-0866DCCEFF42}" destId="{08E2F2B5-50E6-4AB1-8375-422FF7F8B9C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94864A-70DA-4D0F-A73C-5AD7BC68D81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87C1294-B41F-4419-B885-EE89A00219B6}">
      <dgm:prSet/>
      <dgm:spPr/>
      <dgm:t>
        <a:bodyPr/>
        <a:lstStyle/>
        <a:p>
          <a:pPr>
            <a:lnSpc>
              <a:spcPct val="100000"/>
            </a:lnSpc>
          </a:pPr>
          <a:r>
            <a:rPr lang="tr-TR" b="1" i="0" dirty="0"/>
            <a:t>Dünya Sağlık Örgütü (240 bin ergen ile yapılan araştırma)</a:t>
          </a:r>
          <a:endParaRPr lang="en-US" dirty="0"/>
        </a:p>
      </dgm:t>
    </dgm:pt>
    <dgm:pt modelId="{5ACAE611-7A34-413C-A583-44CEB442CF32}" type="parTrans" cxnId="{82B01588-E5C1-4E9C-8D3E-5E59460A8D12}">
      <dgm:prSet/>
      <dgm:spPr/>
      <dgm:t>
        <a:bodyPr/>
        <a:lstStyle/>
        <a:p>
          <a:endParaRPr lang="en-US"/>
        </a:p>
      </dgm:t>
    </dgm:pt>
    <dgm:pt modelId="{B4B4A743-32B2-4A2B-A559-99B513326062}" type="sibTrans" cxnId="{82B01588-E5C1-4E9C-8D3E-5E59460A8D12}">
      <dgm:prSet/>
      <dgm:spPr/>
      <dgm:t>
        <a:bodyPr/>
        <a:lstStyle/>
        <a:p>
          <a:endParaRPr lang="en-US"/>
        </a:p>
      </dgm:t>
    </dgm:pt>
    <dgm:pt modelId="{EE63FA6B-09FC-4096-9213-C45E0FA9B2EB}">
      <dgm:prSet/>
      <dgm:spPr/>
      <dgm:t>
        <a:bodyPr/>
        <a:lstStyle/>
        <a:p>
          <a:pPr>
            <a:lnSpc>
              <a:spcPct val="100000"/>
            </a:lnSpc>
          </a:pPr>
          <a:r>
            <a:rPr lang="tr-TR" b="1" i="0" dirty="0"/>
            <a:t>Her 6 ergenden 1'i siber zorbalığa maruz kalıyor!</a:t>
          </a:r>
          <a:endParaRPr lang="en-US" dirty="0"/>
        </a:p>
      </dgm:t>
    </dgm:pt>
    <dgm:pt modelId="{FAD417E2-86E6-469A-9319-B617FF48CC11}" type="parTrans" cxnId="{5CBE9FF1-7E0A-4041-B8A5-015357BE70B8}">
      <dgm:prSet/>
      <dgm:spPr/>
      <dgm:t>
        <a:bodyPr/>
        <a:lstStyle/>
        <a:p>
          <a:endParaRPr lang="en-US"/>
        </a:p>
      </dgm:t>
    </dgm:pt>
    <dgm:pt modelId="{F4E824DA-8ADA-4B0B-BB02-626B1FCF25BD}" type="sibTrans" cxnId="{5CBE9FF1-7E0A-4041-B8A5-015357BE70B8}">
      <dgm:prSet/>
      <dgm:spPr/>
      <dgm:t>
        <a:bodyPr/>
        <a:lstStyle/>
        <a:p>
          <a:endParaRPr lang="en-US"/>
        </a:p>
      </dgm:t>
    </dgm:pt>
    <dgm:pt modelId="{BE2C096B-4BA9-4B87-8184-11C5DC24E796}">
      <dgm:prSet/>
      <dgm:spPr/>
      <dgm:t>
        <a:bodyPr/>
        <a:lstStyle/>
        <a:p>
          <a:pPr>
            <a:lnSpc>
              <a:spcPct val="100000"/>
            </a:lnSpc>
          </a:pPr>
          <a:r>
            <a:rPr lang="tr-TR" b="1" i="0"/>
            <a:t>Siber zorbalık hem bir sağlık hem de bir insan hakları sorunu"</a:t>
          </a:r>
          <a:endParaRPr lang="en-US"/>
        </a:p>
      </dgm:t>
    </dgm:pt>
    <dgm:pt modelId="{B41401B2-2ECD-4A71-860C-B14E8F3A84AB}" type="parTrans" cxnId="{E6FC1C68-D2DC-4250-AFF7-F3214B974B13}">
      <dgm:prSet/>
      <dgm:spPr/>
      <dgm:t>
        <a:bodyPr/>
        <a:lstStyle/>
        <a:p>
          <a:endParaRPr lang="en-US"/>
        </a:p>
      </dgm:t>
    </dgm:pt>
    <dgm:pt modelId="{9AD4FE35-EB0D-4EF0-9B16-5F1E467140D2}" type="sibTrans" cxnId="{E6FC1C68-D2DC-4250-AFF7-F3214B974B13}">
      <dgm:prSet/>
      <dgm:spPr/>
      <dgm:t>
        <a:bodyPr/>
        <a:lstStyle/>
        <a:p>
          <a:endParaRPr lang="en-US"/>
        </a:p>
      </dgm:t>
    </dgm:pt>
    <dgm:pt modelId="{5023EF88-E1B0-42D7-8EDD-50C84FCAC747}">
      <dgm:prSet/>
      <dgm:spPr/>
      <dgm:t>
        <a:bodyPr/>
        <a:lstStyle/>
        <a:p>
          <a:pPr>
            <a:lnSpc>
              <a:spcPct val="100000"/>
            </a:lnSpc>
          </a:pPr>
          <a:r>
            <a:rPr lang="tr-TR" b="0" i="0" dirty="0"/>
            <a:t>Raporun yazarlarından Alina </a:t>
          </a:r>
          <a:r>
            <a:rPr lang="tr-TR" b="0" i="0" dirty="0" err="1"/>
            <a:t>Cosma</a:t>
          </a:r>
          <a:r>
            <a:rPr lang="tr-TR" b="0" i="0" dirty="0"/>
            <a:t> araştırma sırasında dikkatli ve özenli bir metodolojiye sadık kaldıklarını belirterek, </a:t>
          </a:r>
          <a:r>
            <a:rPr lang="tr-TR" b="0" i="0" u="sng" dirty="0"/>
            <a:t>zorbalığın genellikle kötü fiziksel sağlık, psikolojik sorunlar ve düşük okul performansı ile bağlantılı olduğuna dikkat çekti.</a:t>
          </a:r>
          <a:endParaRPr lang="en-US" dirty="0"/>
        </a:p>
      </dgm:t>
    </dgm:pt>
    <dgm:pt modelId="{01D5EEA9-0CB3-48CD-A098-D1280AFAAEC4}" type="parTrans" cxnId="{CFC20FF5-8C57-4BE5-BF67-A04CE1EF6563}">
      <dgm:prSet/>
      <dgm:spPr/>
      <dgm:t>
        <a:bodyPr/>
        <a:lstStyle/>
        <a:p>
          <a:endParaRPr lang="en-US"/>
        </a:p>
      </dgm:t>
    </dgm:pt>
    <dgm:pt modelId="{F692FA61-1F62-4618-BEAF-FDE3E378B772}" type="sibTrans" cxnId="{CFC20FF5-8C57-4BE5-BF67-A04CE1EF6563}">
      <dgm:prSet/>
      <dgm:spPr/>
      <dgm:t>
        <a:bodyPr/>
        <a:lstStyle/>
        <a:p>
          <a:endParaRPr lang="en-US"/>
        </a:p>
      </dgm:t>
    </dgm:pt>
    <dgm:pt modelId="{A5FD179D-CDB8-4622-B5EF-89EF3FAD4AB7}" type="pres">
      <dgm:prSet presAssocID="{2794864A-70DA-4D0F-A73C-5AD7BC68D81F}" presName="root" presStyleCnt="0">
        <dgm:presLayoutVars>
          <dgm:dir/>
          <dgm:resizeHandles val="exact"/>
        </dgm:presLayoutVars>
      </dgm:prSet>
      <dgm:spPr/>
    </dgm:pt>
    <dgm:pt modelId="{89C0F96F-365D-421F-A764-48B5865726DB}" type="pres">
      <dgm:prSet presAssocID="{D87C1294-B41F-4419-B885-EE89A00219B6}" presName="compNode" presStyleCnt="0"/>
      <dgm:spPr/>
    </dgm:pt>
    <dgm:pt modelId="{629EE447-3178-4295-9830-56C7BFAF36C5}" type="pres">
      <dgm:prSet presAssocID="{D87C1294-B41F-4419-B885-EE89A00219B6}" presName="bgRect" presStyleLbl="bgShp" presStyleIdx="0" presStyleCnt="4"/>
      <dgm:spPr/>
    </dgm:pt>
    <dgm:pt modelId="{B992DCF3-7DEC-4643-83BA-AD76DF1BBEB8}" type="pres">
      <dgm:prSet presAssocID="{D87C1294-B41F-4419-B885-EE89A00219B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taplar"/>
        </a:ext>
      </dgm:extLst>
    </dgm:pt>
    <dgm:pt modelId="{386EDDB6-6237-4A62-B9E5-98AC29571C5C}" type="pres">
      <dgm:prSet presAssocID="{D87C1294-B41F-4419-B885-EE89A00219B6}" presName="spaceRect" presStyleCnt="0"/>
      <dgm:spPr/>
    </dgm:pt>
    <dgm:pt modelId="{91F16B5C-AEB3-4E25-A289-50035F968C85}" type="pres">
      <dgm:prSet presAssocID="{D87C1294-B41F-4419-B885-EE89A00219B6}" presName="parTx" presStyleLbl="revTx" presStyleIdx="0" presStyleCnt="4">
        <dgm:presLayoutVars>
          <dgm:chMax val="0"/>
          <dgm:chPref val="0"/>
        </dgm:presLayoutVars>
      </dgm:prSet>
      <dgm:spPr/>
    </dgm:pt>
    <dgm:pt modelId="{FD553B7D-149A-4DC1-92A4-F566B2F4DEDC}" type="pres">
      <dgm:prSet presAssocID="{B4B4A743-32B2-4A2B-A559-99B513326062}" presName="sibTrans" presStyleCnt="0"/>
      <dgm:spPr/>
    </dgm:pt>
    <dgm:pt modelId="{79123EC8-37E1-4FD3-88F0-CB6A564CAD6F}" type="pres">
      <dgm:prSet presAssocID="{EE63FA6B-09FC-4096-9213-C45E0FA9B2EB}" presName="compNode" presStyleCnt="0"/>
      <dgm:spPr/>
    </dgm:pt>
    <dgm:pt modelId="{1A4043DD-3CE9-4227-943A-8B8EC2C8CC43}" type="pres">
      <dgm:prSet presAssocID="{EE63FA6B-09FC-4096-9213-C45E0FA9B2EB}" presName="bgRect" presStyleLbl="bgShp" presStyleIdx="1" presStyleCnt="4"/>
      <dgm:spPr/>
    </dgm:pt>
    <dgm:pt modelId="{5B127963-AEAE-4F81-AE3C-C34B307E2466}" type="pres">
      <dgm:prSet presAssocID="{EE63FA6B-09FC-4096-9213-C45E0FA9B2E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Computing"/>
        </a:ext>
      </dgm:extLst>
    </dgm:pt>
    <dgm:pt modelId="{A5CC5F6A-6844-4083-9824-204A5131A7C9}" type="pres">
      <dgm:prSet presAssocID="{EE63FA6B-09FC-4096-9213-C45E0FA9B2EB}" presName="spaceRect" presStyleCnt="0"/>
      <dgm:spPr/>
    </dgm:pt>
    <dgm:pt modelId="{0646E6BC-2CEA-4208-A2C9-351D9353090B}" type="pres">
      <dgm:prSet presAssocID="{EE63FA6B-09FC-4096-9213-C45E0FA9B2EB}" presName="parTx" presStyleLbl="revTx" presStyleIdx="1" presStyleCnt="4">
        <dgm:presLayoutVars>
          <dgm:chMax val="0"/>
          <dgm:chPref val="0"/>
        </dgm:presLayoutVars>
      </dgm:prSet>
      <dgm:spPr/>
    </dgm:pt>
    <dgm:pt modelId="{E0DA30F5-F6D3-4836-9C89-9B95A18A9103}" type="pres">
      <dgm:prSet presAssocID="{F4E824DA-8ADA-4B0B-BB02-626B1FCF25BD}" presName="sibTrans" presStyleCnt="0"/>
      <dgm:spPr/>
    </dgm:pt>
    <dgm:pt modelId="{D989E702-22F1-4A1D-BDA4-D0442CA0E86E}" type="pres">
      <dgm:prSet presAssocID="{BE2C096B-4BA9-4B87-8184-11C5DC24E796}" presName="compNode" presStyleCnt="0"/>
      <dgm:spPr/>
    </dgm:pt>
    <dgm:pt modelId="{551BED7F-7AC0-422C-ABA3-81DEB45AD096}" type="pres">
      <dgm:prSet presAssocID="{BE2C096B-4BA9-4B87-8184-11C5DC24E796}" presName="bgRect" presStyleLbl="bgShp" presStyleIdx="2" presStyleCnt="4"/>
      <dgm:spPr/>
    </dgm:pt>
    <dgm:pt modelId="{F31028D5-DE3F-4C76-A13C-E49A3C7092D2}" type="pres">
      <dgm:prSet presAssocID="{BE2C096B-4BA9-4B87-8184-11C5DC24E7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up"/>
        </a:ext>
      </dgm:extLst>
    </dgm:pt>
    <dgm:pt modelId="{30BA2BC4-D445-47DF-8A12-12D3EE329775}" type="pres">
      <dgm:prSet presAssocID="{BE2C096B-4BA9-4B87-8184-11C5DC24E796}" presName="spaceRect" presStyleCnt="0"/>
      <dgm:spPr/>
    </dgm:pt>
    <dgm:pt modelId="{7226262F-A720-49EB-97A0-6B887C70E022}" type="pres">
      <dgm:prSet presAssocID="{BE2C096B-4BA9-4B87-8184-11C5DC24E796}" presName="parTx" presStyleLbl="revTx" presStyleIdx="2" presStyleCnt="4">
        <dgm:presLayoutVars>
          <dgm:chMax val="0"/>
          <dgm:chPref val="0"/>
        </dgm:presLayoutVars>
      </dgm:prSet>
      <dgm:spPr/>
    </dgm:pt>
    <dgm:pt modelId="{B6FB9EB0-96BE-46A0-96E0-BECCA10A5BD9}" type="pres">
      <dgm:prSet presAssocID="{9AD4FE35-EB0D-4EF0-9B16-5F1E467140D2}" presName="sibTrans" presStyleCnt="0"/>
      <dgm:spPr/>
    </dgm:pt>
    <dgm:pt modelId="{7CCF8396-F115-4CFE-AC0C-E1D0DFD6FD1D}" type="pres">
      <dgm:prSet presAssocID="{5023EF88-E1B0-42D7-8EDD-50C84FCAC747}" presName="compNode" presStyleCnt="0"/>
      <dgm:spPr/>
    </dgm:pt>
    <dgm:pt modelId="{6648D056-D1B0-4338-9F0A-0C28CF4D77BA}" type="pres">
      <dgm:prSet presAssocID="{5023EF88-E1B0-42D7-8EDD-50C84FCAC747}" presName="bgRect" presStyleLbl="bgShp" presStyleIdx="3" presStyleCnt="4"/>
      <dgm:spPr/>
    </dgm:pt>
    <dgm:pt modelId="{3BB3940B-A35B-4FCC-81EB-69CB1A1185CA}" type="pres">
      <dgm:prSet presAssocID="{5023EF88-E1B0-42D7-8EDD-50C84FCAC74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rular"/>
        </a:ext>
      </dgm:extLst>
    </dgm:pt>
    <dgm:pt modelId="{93BBB3FD-453E-4E64-842C-2EF61F593BDA}" type="pres">
      <dgm:prSet presAssocID="{5023EF88-E1B0-42D7-8EDD-50C84FCAC747}" presName="spaceRect" presStyleCnt="0"/>
      <dgm:spPr/>
    </dgm:pt>
    <dgm:pt modelId="{56812890-F2B2-4E40-8079-EF0A59C69478}" type="pres">
      <dgm:prSet presAssocID="{5023EF88-E1B0-42D7-8EDD-50C84FCAC747}" presName="parTx" presStyleLbl="revTx" presStyleIdx="3" presStyleCnt="4">
        <dgm:presLayoutVars>
          <dgm:chMax val="0"/>
          <dgm:chPref val="0"/>
        </dgm:presLayoutVars>
      </dgm:prSet>
      <dgm:spPr/>
    </dgm:pt>
  </dgm:ptLst>
  <dgm:cxnLst>
    <dgm:cxn modelId="{F38A672B-9454-4FC4-8D80-B210380FC4A7}" type="presOf" srcId="{D87C1294-B41F-4419-B885-EE89A00219B6}" destId="{91F16B5C-AEB3-4E25-A289-50035F968C85}" srcOrd="0" destOrd="0" presId="urn:microsoft.com/office/officeart/2018/2/layout/IconVerticalSolidList"/>
    <dgm:cxn modelId="{E6FC1C68-D2DC-4250-AFF7-F3214B974B13}" srcId="{2794864A-70DA-4D0F-A73C-5AD7BC68D81F}" destId="{BE2C096B-4BA9-4B87-8184-11C5DC24E796}" srcOrd="2" destOrd="0" parTransId="{B41401B2-2ECD-4A71-860C-B14E8F3A84AB}" sibTransId="{9AD4FE35-EB0D-4EF0-9B16-5F1E467140D2}"/>
    <dgm:cxn modelId="{9D844575-5E59-4FF0-A119-4FC71279AA36}" type="presOf" srcId="{2794864A-70DA-4D0F-A73C-5AD7BC68D81F}" destId="{A5FD179D-CDB8-4622-B5EF-89EF3FAD4AB7}" srcOrd="0" destOrd="0" presId="urn:microsoft.com/office/officeart/2018/2/layout/IconVerticalSolidList"/>
    <dgm:cxn modelId="{F1A25758-20DA-43DE-A69D-77D89CD420D6}" type="presOf" srcId="{BE2C096B-4BA9-4B87-8184-11C5DC24E796}" destId="{7226262F-A720-49EB-97A0-6B887C70E022}" srcOrd="0" destOrd="0" presId="urn:microsoft.com/office/officeart/2018/2/layout/IconVerticalSolidList"/>
    <dgm:cxn modelId="{5A357C7E-3C68-45DD-AA98-7A73DED1B468}" type="presOf" srcId="{EE63FA6B-09FC-4096-9213-C45E0FA9B2EB}" destId="{0646E6BC-2CEA-4208-A2C9-351D9353090B}" srcOrd="0" destOrd="0" presId="urn:microsoft.com/office/officeart/2018/2/layout/IconVerticalSolidList"/>
    <dgm:cxn modelId="{82B01588-E5C1-4E9C-8D3E-5E59460A8D12}" srcId="{2794864A-70DA-4D0F-A73C-5AD7BC68D81F}" destId="{D87C1294-B41F-4419-B885-EE89A00219B6}" srcOrd="0" destOrd="0" parTransId="{5ACAE611-7A34-413C-A583-44CEB442CF32}" sibTransId="{B4B4A743-32B2-4A2B-A559-99B513326062}"/>
    <dgm:cxn modelId="{5CBE9FF1-7E0A-4041-B8A5-015357BE70B8}" srcId="{2794864A-70DA-4D0F-A73C-5AD7BC68D81F}" destId="{EE63FA6B-09FC-4096-9213-C45E0FA9B2EB}" srcOrd="1" destOrd="0" parTransId="{FAD417E2-86E6-469A-9319-B617FF48CC11}" sibTransId="{F4E824DA-8ADA-4B0B-BB02-626B1FCF25BD}"/>
    <dgm:cxn modelId="{CFC20FF5-8C57-4BE5-BF67-A04CE1EF6563}" srcId="{2794864A-70DA-4D0F-A73C-5AD7BC68D81F}" destId="{5023EF88-E1B0-42D7-8EDD-50C84FCAC747}" srcOrd="3" destOrd="0" parTransId="{01D5EEA9-0CB3-48CD-A098-D1280AFAAEC4}" sibTransId="{F692FA61-1F62-4618-BEAF-FDE3E378B772}"/>
    <dgm:cxn modelId="{B0EF45FC-01F6-47B6-BA44-C987FC3B33A2}" type="presOf" srcId="{5023EF88-E1B0-42D7-8EDD-50C84FCAC747}" destId="{56812890-F2B2-4E40-8079-EF0A59C69478}" srcOrd="0" destOrd="0" presId="urn:microsoft.com/office/officeart/2018/2/layout/IconVerticalSolidList"/>
    <dgm:cxn modelId="{97A7C51A-7276-4C65-9183-12793746C1C3}" type="presParOf" srcId="{A5FD179D-CDB8-4622-B5EF-89EF3FAD4AB7}" destId="{89C0F96F-365D-421F-A764-48B5865726DB}" srcOrd="0" destOrd="0" presId="urn:microsoft.com/office/officeart/2018/2/layout/IconVerticalSolidList"/>
    <dgm:cxn modelId="{EC9E5875-7B88-4E05-9923-D154431F58B8}" type="presParOf" srcId="{89C0F96F-365D-421F-A764-48B5865726DB}" destId="{629EE447-3178-4295-9830-56C7BFAF36C5}" srcOrd="0" destOrd="0" presId="urn:microsoft.com/office/officeart/2018/2/layout/IconVerticalSolidList"/>
    <dgm:cxn modelId="{F7C1CFA3-BC36-4E71-9EE8-1B1D984043F7}" type="presParOf" srcId="{89C0F96F-365D-421F-A764-48B5865726DB}" destId="{B992DCF3-7DEC-4643-83BA-AD76DF1BBEB8}" srcOrd="1" destOrd="0" presId="urn:microsoft.com/office/officeart/2018/2/layout/IconVerticalSolidList"/>
    <dgm:cxn modelId="{2193DC1A-8B90-4A29-822D-70FED757FCE0}" type="presParOf" srcId="{89C0F96F-365D-421F-A764-48B5865726DB}" destId="{386EDDB6-6237-4A62-B9E5-98AC29571C5C}" srcOrd="2" destOrd="0" presId="urn:microsoft.com/office/officeart/2018/2/layout/IconVerticalSolidList"/>
    <dgm:cxn modelId="{A5FCE6E3-C882-4A6D-9A81-28F52F088ACC}" type="presParOf" srcId="{89C0F96F-365D-421F-A764-48B5865726DB}" destId="{91F16B5C-AEB3-4E25-A289-50035F968C85}" srcOrd="3" destOrd="0" presId="urn:microsoft.com/office/officeart/2018/2/layout/IconVerticalSolidList"/>
    <dgm:cxn modelId="{C5804D89-9D2A-409A-8DDC-ACBA545E07F4}" type="presParOf" srcId="{A5FD179D-CDB8-4622-B5EF-89EF3FAD4AB7}" destId="{FD553B7D-149A-4DC1-92A4-F566B2F4DEDC}" srcOrd="1" destOrd="0" presId="urn:microsoft.com/office/officeart/2018/2/layout/IconVerticalSolidList"/>
    <dgm:cxn modelId="{1F8EFE68-DA98-4DB7-98AB-E3E0B8E44C3F}" type="presParOf" srcId="{A5FD179D-CDB8-4622-B5EF-89EF3FAD4AB7}" destId="{79123EC8-37E1-4FD3-88F0-CB6A564CAD6F}" srcOrd="2" destOrd="0" presId="urn:microsoft.com/office/officeart/2018/2/layout/IconVerticalSolidList"/>
    <dgm:cxn modelId="{CB472BC3-D132-4644-BFF9-AB8AD6F8668E}" type="presParOf" srcId="{79123EC8-37E1-4FD3-88F0-CB6A564CAD6F}" destId="{1A4043DD-3CE9-4227-943A-8B8EC2C8CC43}" srcOrd="0" destOrd="0" presId="urn:microsoft.com/office/officeart/2018/2/layout/IconVerticalSolidList"/>
    <dgm:cxn modelId="{C3E0DC49-451E-4793-92A5-088B5093DB4B}" type="presParOf" srcId="{79123EC8-37E1-4FD3-88F0-CB6A564CAD6F}" destId="{5B127963-AEAE-4F81-AE3C-C34B307E2466}" srcOrd="1" destOrd="0" presId="urn:microsoft.com/office/officeart/2018/2/layout/IconVerticalSolidList"/>
    <dgm:cxn modelId="{6F7EF097-839E-4402-960B-E04127893C9D}" type="presParOf" srcId="{79123EC8-37E1-4FD3-88F0-CB6A564CAD6F}" destId="{A5CC5F6A-6844-4083-9824-204A5131A7C9}" srcOrd="2" destOrd="0" presId="urn:microsoft.com/office/officeart/2018/2/layout/IconVerticalSolidList"/>
    <dgm:cxn modelId="{3079AAE5-EF1F-4E97-8FD9-CCCAAEFCB38F}" type="presParOf" srcId="{79123EC8-37E1-4FD3-88F0-CB6A564CAD6F}" destId="{0646E6BC-2CEA-4208-A2C9-351D9353090B}" srcOrd="3" destOrd="0" presId="urn:microsoft.com/office/officeart/2018/2/layout/IconVerticalSolidList"/>
    <dgm:cxn modelId="{7453FCD1-5B38-47F4-B5B9-A963C868D29C}" type="presParOf" srcId="{A5FD179D-CDB8-4622-B5EF-89EF3FAD4AB7}" destId="{E0DA30F5-F6D3-4836-9C89-9B95A18A9103}" srcOrd="3" destOrd="0" presId="urn:microsoft.com/office/officeart/2018/2/layout/IconVerticalSolidList"/>
    <dgm:cxn modelId="{45F2B203-D3E9-4731-A9F6-33576AAE143F}" type="presParOf" srcId="{A5FD179D-CDB8-4622-B5EF-89EF3FAD4AB7}" destId="{D989E702-22F1-4A1D-BDA4-D0442CA0E86E}" srcOrd="4" destOrd="0" presId="urn:microsoft.com/office/officeart/2018/2/layout/IconVerticalSolidList"/>
    <dgm:cxn modelId="{839D5744-C55B-4DF0-A07E-AB155E37C36C}" type="presParOf" srcId="{D989E702-22F1-4A1D-BDA4-D0442CA0E86E}" destId="{551BED7F-7AC0-422C-ABA3-81DEB45AD096}" srcOrd="0" destOrd="0" presId="urn:microsoft.com/office/officeart/2018/2/layout/IconVerticalSolidList"/>
    <dgm:cxn modelId="{110904AB-FFB4-4AA9-83F2-F0611F6FC9FD}" type="presParOf" srcId="{D989E702-22F1-4A1D-BDA4-D0442CA0E86E}" destId="{F31028D5-DE3F-4C76-A13C-E49A3C7092D2}" srcOrd="1" destOrd="0" presId="urn:microsoft.com/office/officeart/2018/2/layout/IconVerticalSolidList"/>
    <dgm:cxn modelId="{D997434A-A6D6-4900-ABDC-752FDBB91546}" type="presParOf" srcId="{D989E702-22F1-4A1D-BDA4-D0442CA0E86E}" destId="{30BA2BC4-D445-47DF-8A12-12D3EE329775}" srcOrd="2" destOrd="0" presId="urn:microsoft.com/office/officeart/2018/2/layout/IconVerticalSolidList"/>
    <dgm:cxn modelId="{B6768C33-EB28-4BB5-9187-0F4EDCE1A1EE}" type="presParOf" srcId="{D989E702-22F1-4A1D-BDA4-D0442CA0E86E}" destId="{7226262F-A720-49EB-97A0-6B887C70E022}" srcOrd="3" destOrd="0" presId="urn:microsoft.com/office/officeart/2018/2/layout/IconVerticalSolidList"/>
    <dgm:cxn modelId="{7A8E2884-DFE1-4286-9D82-B06BD1F766B2}" type="presParOf" srcId="{A5FD179D-CDB8-4622-B5EF-89EF3FAD4AB7}" destId="{B6FB9EB0-96BE-46A0-96E0-BECCA10A5BD9}" srcOrd="5" destOrd="0" presId="urn:microsoft.com/office/officeart/2018/2/layout/IconVerticalSolidList"/>
    <dgm:cxn modelId="{9C775B91-F24E-4E80-90ED-5CF78120AEED}" type="presParOf" srcId="{A5FD179D-CDB8-4622-B5EF-89EF3FAD4AB7}" destId="{7CCF8396-F115-4CFE-AC0C-E1D0DFD6FD1D}" srcOrd="6" destOrd="0" presId="urn:microsoft.com/office/officeart/2018/2/layout/IconVerticalSolidList"/>
    <dgm:cxn modelId="{4AAFF3F3-5786-4CCF-BD21-5F3775ABDD6C}" type="presParOf" srcId="{7CCF8396-F115-4CFE-AC0C-E1D0DFD6FD1D}" destId="{6648D056-D1B0-4338-9F0A-0C28CF4D77BA}" srcOrd="0" destOrd="0" presId="urn:microsoft.com/office/officeart/2018/2/layout/IconVerticalSolidList"/>
    <dgm:cxn modelId="{A5F3B7EB-37B8-4EAF-AAFA-8AA45A11C9F0}" type="presParOf" srcId="{7CCF8396-F115-4CFE-AC0C-E1D0DFD6FD1D}" destId="{3BB3940B-A35B-4FCC-81EB-69CB1A1185CA}" srcOrd="1" destOrd="0" presId="urn:microsoft.com/office/officeart/2018/2/layout/IconVerticalSolidList"/>
    <dgm:cxn modelId="{67A3BF10-45C3-48EE-9089-C2D08B61D022}" type="presParOf" srcId="{7CCF8396-F115-4CFE-AC0C-E1D0DFD6FD1D}" destId="{93BBB3FD-453E-4E64-842C-2EF61F593BDA}" srcOrd="2" destOrd="0" presId="urn:microsoft.com/office/officeart/2018/2/layout/IconVerticalSolidList"/>
    <dgm:cxn modelId="{C3E1D399-34AF-4327-B640-6ED13B2150BB}" type="presParOf" srcId="{7CCF8396-F115-4CFE-AC0C-E1D0DFD6FD1D}" destId="{56812890-F2B2-4E40-8079-EF0A59C6947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A8F1A6-CF72-450A-BADA-0F9C5B13B6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781B7AF-01BE-4F49-8547-6FE1CCBD9AD7}">
      <dgm:prSet/>
      <dgm:spPr/>
      <dgm:t>
        <a:bodyPr/>
        <a:lstStyle/>
        <a:p>
          <a:r>
            <a:rPr lang="tr-TR" b="0" i="0"/>
            <a:t>Türkiye Çocuk Araştırması’nda çocukların okulda uğradıkları zorbalıkların tespit edilmesi amacıyla hem bakım verenlere hem de çocuklara yönelik sorular yöneltilmiştir (TÜİK, 2023).</a:t>
          </a:r>
          <a:endParaRPr lang="en-US"/>
        </a:p>
      </dgm:t>
    </dgm:pt>
    <dgm:pt modelId="{1E905030-7687-4446-808B-10FD407C3F9C}" type="parTrans" cxnId="{96C511CF-28F6-4F4E-8F95-216FDD5BC410}">
      <dgm:prSet/>
      <dgm:spPr/>
      <dgm:t>
        <a:bodyPr/>
        <a:lstStyle/>
        <a:p>
          <a:endParaRPr lang="en-US"/>
        </a:p>
      </dgm:t>
    </dgm:pt>
    <dgm:pt modelId="{D3E22881-1D83-40B7-A0E8-025AF5EDBC68}" type="sibTrans" cxnId="{96C511CF-28F6-4F4E-8F95-216FDD5BC410}">
      <dgm:prSet/>
      <dgm:spPr/>
      <dgm:t>
        <a:bodyPr/>
        <a:lstStyle/>
        <a:p>
          <a:endParaRPr lang="en-US"/>
        </a:p>
      </dgm:t>
    </dgm:pt>
    <dgm:pt modelId="{2392117F-DB05-4AAE-A96E-70647FB15D1E}">
      <dgm:prSet/>
      <dgm:spPr/>
      <dgm:t>
        <a:bodyPr/>
        <a:lstStyle/>
        <a:p>
          <a:r>
            <a:rPr lang="tr-TR" b="0" i="0"/>
            <a:t>Araştırma kapsamında 0-17 yaş grubundaki 14 bin 705 çocuk ile ilgili bilgiler bakım verenler tarafından alınmıştır. Bunun yanı sıra, 13-17 yaş grubundaki 4 bin 72 çocuğa ayrı bir soru formu uygulanmıştır.</a:t>
          </a:r>
          <a:endParaRPr lang="en-US"/>
        </a:p>
      </dgm:t>
    </dgm:pt>
    <dgm:pt modelId="{792F0BA5-C7C3-4950-ABFD-2721CA2E63D9}" type="parTrans" cxnId="{A70036CD-42B3-4D9D-9E51-91674106056F}">
      <dgm:prSet/>
      <dgm:spPr/>
      <dgm:t>
        <a:bodyPr/>
        <a:lstStyle/>
        <a:p>
          <a:endParaRPr lang="en-US"/>
        </a:p>
      </dgm:t>
    </dgm:pt>
    <dgm:pt modelId="{D59033CB-B504-4204-ABC9-6B75629D762A}" type="sibTrans" cxnId="{A70036CD-42B3-4D9D-9E51-91674106056F}">
      <dgm:prSet/>
      <dgm:spPr/>
      <dgm:t>
        <a:bodyPr/>
        <a:lstStyle/>
        <a:p>
          <a:endParaRPr lang="en-US"/>
        </a:p>
      </dgm:t>
    </dgm:pt>
    <dgm:pt modelId="{1A713D7A-E2DE-4455-86EF-2FD302A6B3D4}">
      <dgm:prSet/>
      <dgm:spPr/>
      <dgm:t>
        <a:bodyPr/>
        <a:lstStyle/>
        <a:p>
          <a:r>
            <a:rPr lang="tr-TR" b="0" i="0"/>
            <a:t>Bakım verenlere yöneltilen ankette zorbalık türlerine göre dalga geçilenler, kasıtlı olarak dışlananlar, hakkında dedikodu yapılanlar, vurulan veya itilip kakılanlar, eşyaları alınanlar veya eşyalarına zarar verilenler, tehdit edilenler ve belirtilen zorbalıklardan herhangi birine maruz kalanlar olmak üzere çocukların hangi zorbalığa maruz kaldığı sorulmuştur. Bakım verenlerden alınan cevaplara göre belirtilen zorbalıklardan en az birine maruz kaldığını söyleyen 6-17 yaş grubundaki çocukların oranı %13,8’dir.</a:t>
          </a:r>
          <a:endParaRPr lang="en-US"/>
        </a:p>
      </dgm:t>
    </dgm:pt>
    <dgm:pt modelId="{92DE740A-92D8-4F0E-B692-961FEF38C68F}" type="parTrans" cxnId="{28B7CC7D-509D-4907-B0DC-76FF100690F7}">
      <dgm:prSet/>
      <dgm:spPr/>
      <dgm:t>
        <a:bodyPr/>
        <a:lstStyle/>
        <a:p>
          <a:endParaRPr lang="en-US"/>
        </a:p>
      </dgm:t>
    </dgm:pt>
    <dgm:pt modelId="{87978157-F749-4BFD-80A1-63B8822C36E7}" type="sibTrans" cxnId="{28B7CC7D-509D-4907-B0DC-76FF100690F7}">
      <dgm:prSet/>
      <dgm:spPr/>
      <dgm:t>
        <a:bodyPr/>
        <a:lstStyle/>
        <a:p>
          <a:endParaRPr lang="en-US"/>
        </a:p>
      </dgm:t>
    </dgm:pt>
    <dgm:pt modelId="{DFBE9224-D470-44E0-BD0E-6688F8F3D018}" type="pres">
      <dgm:prSet presAssocID="{B0A8F1A6-CF72-450A-BADA-0F9C5B13B620}" presName="linear" presStyleCnt="0">
        <dgm:presLayoutVars>
          <dgm:animLvl val="lvl"/>
          <dgm:resizeHandles val="exact"/>
        </dgm:presLayoutVars>
      </dgm:prSet>
      <dgm:spPr/>
    </dgm:pt>
    <dgm:pt modelId="{B72B874D-2BB7-4A2E-AB82-CD75FA13115E}" type="pres">
      <dgm:prSet presAssocID="{E781B7AF-01BE-4F49-8547-6FE1CCBD9AD7}" presName="parentText" presStyleLbl="node1" presStyleIdx="0" presStyleCnt="3">
        <dgm:presLayoutVars>
          <dgm:chMax val="0"/>
          <dgm:bulletEnabled val="1"/>
        </dgm:presLayoutVars>
      </dgm:prSet>
      <dgm:spPr/>
    </dgm:pt>
    <dgm:pt modelId="{5643A2FE-B856-4465-9C39-FF2FC4869638}" type="pres">
      <dgm:prSet presAssocID="{D3E22881-1D83-40B7-A0E8-025AF5EDBC68}" presName="spacer" presStyleCnt="0"/>
      <dgm:spPr/>
    </dgm:pt>
    <dgm:pt modelId="{726A3AF9-ADDD-4927-B715-215094EC92D6}" type="pres">
      <dgm:prSet presAssocID="{2392117F-DB05-4AAE-A96E-70647FB15D1E}" presName="parentText" presStyleLbl="node1" presStyleIdx="1" presStyleCnt="3">
        <dgm:presLayoutVars>
          <dgm:chMax val="0"/>
          <dgm:bulletEnabled val="1"/>
        </dgm:presLayoutVars>
      </dgm:prSet>
      <dgm:spPr/>
    </dgm:pt>
    <dgm:pt modelId="{CA96628C-81DB-47D4-B1F6-D1675E52A21A}" type="pres">
      <dgm:prSet presAssocID="{D59033CB-B504-4204-ABC9-6B75629D762A}" presName="spacer" presStyleCnt="0"/>
      <dgm:spPr/>
    </dgm:pt>
    <dgm:pt modelId="{29313E79-9D51-4E75-9DCB-A2CB8D729133}" type="pres">
      <dgm:prSet presAssocID="{1A713D7A-E2DE-4455-86EF-2FD302A6B3D4}" presName="parentText" presStyleLbl="node1" presStyleIdx="2" presStyleCnt="3">
        <dgm:presLayoutVars>
          <dgm:chMax val="0"/>
          <dgm:bulletEnabled val="1"/>
        </dgm:presLayoutVars>
      </dgm:prSet>
      <dgm:spPr/>
    </dgm:pt>
  </dgm:ptLst>
  <dgm:cxnLst>
    <dgm:cxn modelId="{515A4A04-2EA2-4566-9882-43D8680AEBD9}" type="presOf" srcId="{1A713D7A-E2DE-4455-86EF-2FD302A6B3D4}" destId="{29313E79-9D51-4E75-9DCB-A2CB8D729133}" srcOrd="0" destOrd="0" presId="urn:microsoft.com/office/officeart/2005/8/layout/vList2"/>
    <dgm:cxn modelId="{D1F9B85C-FAF7-4074-9560-3BFEBC7E2DD9}" type="presOf" srcId="{2392117F-DB05-4AAE-A96E-70647FB15D1E}" destId="{726A3AF9-ADDD-4927-B715-215094EC92D6}" srcOrd="0" destOrd="0" presId="urn:microsoft.com/office/officeart/2005/8/layout/vList2"/>
    <dgm:cxn modelId="{2FEF665F-F7A5-4A34-8112-0C902F2AC4C2}" type="presOf" srcId="{E781B7AF-01BE-4F49-8547-6FE1CCBD9AD7}" destId="{B72B874D-2BB7-4A2E-AB82-CD75FA13115E}" srcOrd="0" destOrd="0" presId="urn:microsoft.com/office/officeart/2005/8/layout/vList2"/>
    <dgm:cxn modelId="{28B7CC7D-509D-4907-B0DC-76FF100690F7}" srcId="{B0A8F1A6-CF72-450A-BADA-0F9C5B13B620}" destId="{1A713D7A-E2DE-4455-86EF-2FD302A6B3D4}" srcOrd="2" destOrd="0" parTransId="{92DE740A-92D8-4F0E-B692-961FEF38C68F}" sibTransId="{87978157-F749-4BFD-80A1-63B8822C36E7}"/>
    <dgm:cxn modelId="{A70036CD-42B3-4D9D-9E51-91674106056F}" srcId="{B0A8F1A6-CF72-450A-BADA-0F9C5B13B620}" destId="{2392117F-DB05-4AAE-A96E-70647FB15D1E}" srcOrd="1" destOrd="0" parTransId="{792F0BA5-C7C3-4950-ABFD-2721CA2E63D9}" sibTransId="{D59033CB-B504-4204-ABC9-6B75629D762A}"/>
    <dgm:cxn modelId="{96C511CF-28F6-4F4E-8F95-216FDD5BC410}" srcId="{B0A8F1A6-CF72-450A-BADA-0F9C5B13B620}" destId="{E781B7AF-01BE-4F49-8547-6FE1CCBD9AD7}" srcOrd="0" destOrd="0" parTransId="{1E905030-7687-4446-808B-10FD407C3F9C}" sibTransId="{D3E22881-1D83-40B7-A0E8-025AF5EDBC68}"/>
    <dgm:cxn modelId="{0556E1F9-EC1A-4E70-91C4-57A1B77B0A44}" type="presOf" srcId="{B0A8F1A6-CF72-450A-BADA-0F9C5B13B620}" destId="{DFBE9224-D470-44E0-BD0E-6688F8F3D018}" srcOrd="0" destOrd="0" presId="urn:microsoft.com/office/officeart/2005/8/layout/vList2"/>
    <dgm:cxn modelId="{88071E9D-99A0-4E12-A95D-EC647F92C090}" type="presParOf" srcId="{DFBE9224-D470-44E0-BD0E-6688F8F3D018}" destId="{B72B874D-2BB7-4A2E-AB82-CD75FA13115E}" srcOrd="0" destOrd="0" presId="urn:microsoft.com/office/officeart/2005/8/layout/vList2"/>
    <dgm:cxn modelId="{3B0AB211-FC26-4FA0-B80A-EDCC4F3FA96A}" type="presParOf" srcId="{DFBE9224-D470-44E0-BD0E-6688F8F3D018}" destId="{5643A2FE-B856-4465-9C39-FF2FC4869638}" srcOrd="1" destOrd="0" presId="urn:microsoft.com/office/officeart/2005/8/layout/vList2"/>
    <dgm:cxn modelId="{2F7DEEC0-9B83-4DB4-839E-61B0A9CAE226}" type="presParOf" srcId="{DFBE9224-D470-44E0-BD0E-6688F8F3D018}" destId="{726A3AF9-ADDD-4927-B715-215094EC92D6}" srcOrd="2" destOrd="0" presId="urn:microsoft.com/office/officeart/2005/8/layout/vList2"/>
    <dgm:cxn modelId="{6E72EB1A-918E-4396-A286-91C9ED52CE18}" type="presParOf" srcId="{DFBE9224-D470-44E0-BD0E-6688F8F3D018}" destId="{CA96628C-81DB-47D4-B1F6-D1675E52A21A}" srcOrd="3" destOrd="0" presId="urn:microsoft.com/office/officeart/2005/8/layout/vList2"/>
    <dgm:cxn modelId="{3B9E7354-D910-4227-926F-A7E1DB509A2B}" type="presParOf" srcId="{DFBE9224-D470-44E0-BD0E-6688F8F3D018}" destId="{29313E79-9D51-4E75-9DCB-A2CB8D72913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A1CF1-3D41-4FBC-BE05-3B162B2EC67D}">
      <dsp:nvSpPr>
        <dsp:cNvPr id="0" name=""/>
        <dsp:cNvSpPr/>
      </dsp:nvSpPr>
      <dsp:spPr>
        <a:xfrm>
          <a:off x="0" y="2308"/>
          <a:ext cx="5823858" cy="116995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A3FC52-A544-47BA-B928-68600085D738}">
      <dsp:nvSpPr>
        <dsp:cNvPr id="0" name=""/>
        <dsp:cNvSpPr/>
      </dsp:nvSpPr>
      <dsp:spPr>
        <a:xfrm>
          <a:off x="353912" y="265549"/>
          <a:ext cx="643477" cy="6434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F1655E-A898-4AE7-AE12-31AE8CF60683}">
      <dsp:nvSpPr>
        <dsp:cNvPr id="0" name=""/>
        <dsp:cNvSpPr/>
      </dsp:nvSpPr>
      <dsp:spPr>
        <a:xfrm>
          <a:off x="1351301" y="2308"/>
          <a:ext cx="4472556" cy="11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1" tIns="123821" rIns="123821" bIns="123821" numCol="1" spcCol="1270" anchor="ctr" anchorCtr="0">
          <a:noAutofit/>
        </a:bodyPr>
        <a:lstStyle/>
        <a:p>
          <a:pPr marL="0" lvl="0" indent="0" algn="l" defTabSz="844550">
            <a:lnSpc>
              <a:spcPct val="100000"/>
            </a:lnSpc>
            <a:spcBef>
              <a:spcPct val="0"/>
            </a:spcBef>
            <a:spcAft>
              <a:spcPct val="35000"/>
            </a:spcAft>
            <a:buNone/>
          </a:pPr>
          <a:r>
            <a:rPr lang="tr-TR" sz="1900" kern="1200" dirty="0"/>
            <a:t>Olweus’a (1993) göre akran zorbalığının 3 temel özelliği vardır: </a:t>
          </a:r>
          <a:endParaRPr lang="en-US" sz="1900" kern="1200" dirty="0"/>
        </a:p>
      </dsp:txBody>
      <dsp:txXfrm>
        <a:off x="1351301" y="2308"/>
        <a:ext cx="4472556" cy="1169958"/>
      </dsp:txXfrm>
    </dsp:sp>
    <dsp:sp modelId="{DE0BD30C-762D-4F68-9B80-97D18FC81560}">
      <dsp:nvSpPr>
        <dsp:cNvPr id="0" name=""/>
        <dsp:cNvSpPr/>
      </dsp:nvSpPr>
      <dsp:spPr>
        <a:xfrm>
          <a:off x="0" y="1464756"/>
          <a:ext cx="5823858" cy="116995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FC04D-7212-4B59-8DC7-661CD13C0FA7}">
      <dsp:nvSpPr>
        <dsp:cNvPr id="0" name=""/>
        <dsp:cNvSpPr/>
      </dsp:nvSpPr>
      <dsp:spPr>
        <a:xfrm>
          <a:off x="353912" y="1727996"/>
          <a:ext cx="643477" cy="6434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5CDDA8-7E76-45B6-A7E9-6D27A05E405D}">
      <dsp:nvSpPr>
        <dsp:cNvPr id="0" name=""/>
        <dsp:cNvSpPr/>
      </dsp:nvSpPr>
      <dsp:spPr>
        <a:xfrm>
          <a:off x="1351301" y="1464756"/>
          <a:ext cx="4472556" cy="11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1" tIns="123821" rIns="123821" bIns="123821" numCol="1" spcCol="1270" anchor="ctr" anchorCtr="0">
          <a:noAutofit/>
        </a:bodyPr>
        <a:lstStyle/>
        <a:p>
          <a:pPr marL="0" lvl="0" indent="0" algn="l" defTabSz="844550">
            <a:lnSpc>
              <a:spcPct val="100000"/>
            </a:lnSpc>
            <a:spcBef>
              <a:spcPct val="0"/>
            </a:spcBef>
            <a:spcAft>
              <a:spcPct val="35000"/>
            </a:spcAft>
            <a:buNone/>
          </a:pPr>
          <a:r>
            <a:rPr lang="tr-TR" sz="1900" kern="1200" dirty="0"/>
            <a:t>• Bilinçli ve kasıtlı olarak karşı tarafı incitmeye ve zarar  vermeye yönelik olması </a:t>
          </a:r>
          <a:endParaRPr lang="en-US" sz="1900" kern="1200" dirty="0"/>
        </a:p>
      </dsp:txBody>
      <dsp:txXfrm>
        <a:off x="1351301" y="1464756"/>
        <a:ext cx="4472556" cy="1169958"/>
      </dsp:txXfrm>
    </dsp:sp>
    <dsp:sp modelId="{9FFBDA21-873E-4568-8619-6B0E0A74E2ED}">
      <dsp:nvSpPr>
        <dsp:cNvPr id="0" name=""/>
        <dsp:cNvSpPr/>
      </dsp:nvSpPr>
      <dsp:spPr>
        <a:xfrm>
          <a:off x="0" y="2927204"/>
          <a:ext cx="5823858" cy="116995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D47AC6-2585-4747-8744-57651A26ED1A}">
      <dsp:nvSpPr>
        <dsp:cNvPr id="0" name=""/>
        <dsp:cNvSpPr/>
      </dsp:nvSpPr>
      <dsp:spPr>
        <a:xfrm>
          <a:off x="353912" y="3190444"/>
          <a:ext cx="643477" cy="6434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32500-C043-4B56-B726-0B6E15BDAC39}">
      <dsp:nvSpPr>
        <dsp:cNvPr id="0" name=""/>
        <dsp:cNvSpPr/>
      </dsp:nvSpPr>
      <dsp:spPr>
        <a:xfrm>
          <a:off x="1351301" y="2927204"/>
          <a:ext cx="4472556" cy="11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1" tIns="123821" rIns="123821" bIns="123821" numCol="1" spcCol="1270" anchor="ctr" anchorCtr="0">
          <a:noAutofit/>
        </a:bodyPr>
        <a:lstStyle/>
        <a:p>
          <a:pPr marL="0" lvl="0" indent="0" algn="l" defTabSz="844550">
            <a:lnSpc>
              <a:spcPct val="100000"/>
            </a:lnSpc>
            <a:spcBef>
              <a:spcPct val="0"/>
            </a:spcBef>
            <a:spcAft>
              <a:spcPct val="35000"/>
            </a:spcAft>
            <a:buNone/>
          </a:pPr>
          <a:r>
            <a:rPr lang="tr-TR" sz="1900" kern="1200"/>
            <a:t>• Tekrarlayıcı ve sürekli olması </a:t>
          </a:r>
          <a:endParaRPr lang="en-US" sz="1900" kern="1200"/>
        </a:p>
      </dsp:txBody>
      <dsp:txXfrm>
        <a:off x="1351301" y="2927204"/>
        <a:ext cx="4472556" cy="1169958"/>
      </dsp:txXfrm>
    </dsp:sp>
    <dsp:sp modelId="{3A10F1A6-2C6D-4EBB-ACA7-19A710B2F76E}">
      <dsp:nvSpPr>
        <dsp:cNvPr id="0" name=""/>
        <dsp:cNvSpPr/>
      </dsp:nvSpPr>
      <dsp:spPr>
        <a:xfrm>
          <a:off x="0" y="4389652"/>
          <a:ext cx="5823858" cy="1169958"/>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BD78CE-0781-405A-825C-CB8CB16CC404}">
      <dsp:nvSpPr>
        <dsp:cNvPr id="0" name=""/>
        <dsp:cNvSpPr/>
      </dsp:nvSpPr>
      <dsp:spPr>
        <a:xfrm>
          <a:off x="353912" y="4652892"/>
          <a:ext cx="643477" cy="6434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9838A-8977-49EF-8B14-C6B83BADE33D}">
      <dsp:nvSpPr>
        <dsp:cNvPr id="0" name=""/>
        <dsp:cNvSpPr/>
      </dsp:nvSpPr>
      <dsp:spPr>
        <a:xfrm>
          <a:off x="1351301" y="4389652"/>
          <a:ext cx="4472556" cy="11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1" tIns="123821" rIns="123821" bIns="123821" numCol="1" spcCol="1270" anchor="ctr" anchorCtr="0">
          <a:noAutofit/>
        </a:bodyPr>
        <a:lstStyle/>
        <a:p>
          <a:pPr marL="0" lvl="0" indent="0" algn="l" defTabSz="844550">
            <a:lnSpc>
              <a:spcPct val="100000"/>
            </a:lnSpc>
            <a:spcBef>
              <a:spcPct val="0"/>
            </a:spcBef>
            <a:spcAft>
              <a:spcPct val="35000"/>
            </a:spcAft>
            <a:buNone/>
          </a:pPr>
          <a:r>
            <a:rPr lang="tr-TR" sz="1900" kern="1200" dirty="0"/>
            <a:t>• Güç dengesizliği olması (zorbalık yapan öğrencinin fiziksel, zihinsel veya yaş olarak daha büyük olması)</a:t>
          </a:r>
          <a:endParaRPr lang="en-US" sz="1900" kern="1200" dirty="0"/>
        </a:p>
      </dsp:txBody>
      <dsp:txXfrm>
        <a:off x="1351301" y="4389652"/>
        <a:ext cx="4472556" cy="1169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64486-9089-4892-AB5F-026C8B7FAB53}">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9F1BF-D320-43FC-8705-173135BF3BC6}">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tr-TR" sz="2900" kern="1200"/>
            <a:t>Korkularını gizlemek </a:t>
          </a:r>
          <a:endParaRPr lang="en-US" sz="2900" kern="1200"/>
        </a:p>
      </dsp:txBody>
      <dsp:txXfrm>
        <a:off x="0" y="2703"/>
        <a:ext cx="6900512" cy="921789"/>
      </dsp:txXfrm>
    </dsp:sp>
    <dsp:sp modelId="{89344125-2BD6-4DA0-96F5-190FB0D9336F}">
      <dsp:nvSpPr>
        <dsp:cNvPr id="0" name=""/>
        <dsp:cNvSpPr/>
      </dsp:nvSpPr>
      <dsp:spPr>
        <a:xfrm>
          <a:off x="0" y="924492"/>
          <a:ext cx="6900512" cy="0"/>
        </a:xfrm>
        <a:prstGeom prst="line">
          <a:avLst/>
        </a:prstGeom>
        <a:solidFill>
          <a:schemeClr val="accent2">
            <a:hueOff val="1288723"/>
            <a:satOff val="-3699"/>
            <a:lumOff val="-5922"/>
            <a:alphaOff val="0"/>
          </a:schemeClr>
        </a:solidFill>
        <a:ln w="19050" cap="flat" cmpd="sng" algn="ctr">
          <a:solidFill>
            <a:schemeClr val="accent2">
              <a:hueOff val="1288723"/>
              <a:satOff val="-3699"/>
              <a:lumOff val="-5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E88CA-F04C-4DF9-B10A-375D368336D2}">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tr-TR" sz="2900" kern="1200" dirty="0"/>
            <a:t>Mutsuz olmak</a:t>
          </a:r>
          <a:endParaRPr lang="en-US" sz="2900" kern="1200" dirty="0"/>
        </a:p>
      </dsp:txBody>
      <dsp:txXfrm>
        <a:off x="0" y="924492"/>
        <a:ext cx="6900512" cy="921789"/>
      </dsp:txXfrm>
    </dsp:sp>
    <dsp:sp modelId="{A7A98366-C458-4B4F-896F-43122CB7E677}">
      <dsp:nvSpPr>
        <dsp:cNvPr id="0" name=""/>
        <dsp:cNvSpPr/>
      </dsp:nvSpPr>
      <dsp:spPr>
        <a:xfrm>
          <a:off x="0" y="1846281"/>
          <a:ext cx="6900512" cy="0"/>
        </a:xfrm>
        <a:prstGeom prst="line">
          <a:avLst/>
        </a:prstGeom>
        <a:solidFill>
          <a:schemeClr val="accent2">
            <a:hueOff val="2577445"/>
            <a:satOff val="-7397"/>
            <a:lumOff val="-11844"/>
            <a:alphaOff val="0"/>
          </a:schemeClr>
        </a:solidFill>
        <a:ln w="19050" cap="flat" cmpd="sng" algn="ctr">
          <a:solidFill>
            <a:schemeClr val="accent2">
              <a:hueOff val="2577445"/>
              <a:satOff val="-7397"/>
              <a:lumOff val="-118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AE4F6-8001-411B-946E-C890279604F7}">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tr-TR" sz="2900" kern="1200"/>
            <a:t>Risk grubu içinde yer almak</a:t>
          </a:r>
          <a:endParaRPr lang="en-US" sz="2900" kern="1200"/>
        </a:p>
      </dsp:txBody>
      <dsp:txXfrm>
        <a:off x="0" y="1846281"/>
        <a:ext cx="6900512" cy="921789"/>
      </dsp:txXfrm>
    </dsp:sp>
    <dsp:sp modelId="{4AE92EE3-6452-414C-A4DC-47480BC220A3}">
      <dsp:nvSpPr>
        <dsp:cNvPr id="0" name=""/>
        <dsp:cNvSpPr/>
      </dsp:nvSpPr>
      <dsp:spPr>
        <a:xfrm>
          <a:off x="0" y="2768070"/>
          <a:ext cx="6900512" cy="0"/>
        </a:xfrm>
        <a:prstGeom prst="line">
          <a:avLst/>
        </a:prstGeom>
        <a:solidFill>
          <a:schemeClr val="accent2">
            <a:hueOff val="3866169"/>
            <a:satOff val="-11096"/>
            <a:lumOff val="-17765"/>
            <a:alphaOff val="0"/>
          </a:schemeClr>
        </a:solidFill>
        <a:ln w="19050" cap="flat" cmpd="sng" algn="ctr">
          <a:solidFill>
            <a:schemeClr val="accent2">
              <a:hueOff val="3866169"/>
              <a:satOff val="-11096"/>
              <a:lumOff val="-17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0AF10-04DC-41A8-B4EC-FD88FF423FDE}">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tr-TR" sz="2900" kern="1200"/>
            <a:t>Evde şiddete uğrayan ya da şahit olan</a:t>
          </a:r>
          <a:endParaRPr lang="en-US" sz="2900" kern="1200"/>
        </a:p>
      </dsp:txBody>
      <dsp:txXfrm>
        <a:off x="0" y="2768070"/>
        <a:ext cx="6900512" cy="921789"/>
      </dsp:txXfrm>
    </dsp:sp>
    <dsp:sp modelId="{DF0812D4-4494-4981-9BB0-CFEAD3AAC2F2}">
      <dsp:nvSpPr>
        <dsp:cNvPr id="0" name=""/>
        <dsp:cNvSpPr/>
      </dsp:nvSpPr>
      <dsp:spPr>
        <a:xfrm>
          <a:off x="0" y="3689859"/>
          <a:ext cx="6900512" cy="0"/>
        </a:xfrm>
        <a:prstGeom prst="line">
          <a:avLst/>
        </a:prstGeom>
        <a:solidFill>
          <a:schemeClr val="accent2">
            <a:hueOff val="5154891"/>
            <a:satOff val="-14794"/>
            <a:lumOff val="-23687"/>
            <a:alphaOff val="0"/>
          </a:schemeClr>
        </a:solidFill>
        <a:ln w="19050" cap="flat" cmpd="sng" algn="ctr">
          <a:solidFill>
            <a:schemeClr val="accent2">
              <a:hueOff val="5154891"/>
              <a:satOff val="-14794"/>
              <a:lumOff val="-2368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5BCFB-DD32-4728-982A-DE986141A2A9}">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tr-TR" sz="2900" kern="1200" dirty="0"/>
            <a:t>Hakkı olandan fazlasını almak,</a:t>
          </a:r>
          <a:endParaRPr lang="en-US" sz="2900" kern="1200" dirty="0"/>
        </a:p>
      </dsp:txBody>
      <dsp:txXfrm>
        <a:off x="0" y="3689859"/>
        <a:ext cx="6900512" cy="921789"/>
      </dsp:txXfrm>
    </dsp:sp>
    <dsp:sp modelId="{256BE66A-93EA-4EE3-AF23-F1CD77DD45B6}">
      <dsp:nvSpPr>
        <dsp:cNvPr id="0" name=""/>
        <dsp:cNvSpPr/>
      </dsp:nvSpPr>
      <dsp:spPr>
        <a:xfrm>
          <a:off x="0" y="4611648"/>
          <a:ext cx="6900512"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B856B-4023-4512-8161-A0585E73F483}">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tr-TR" sz="2900" kern="1200" dirty="0"/>
            <a:t>Kendilerini yetersiz ve aşağılanmış hissetmek</a:t>
          </a:r>
          <a:endParaRPr lang="en-US" sz="2900" kern="1200" dirty="0"/>
        </a:p>
      </dsp:txBody>
      <dsp:txXfrm>
        <a:off x="0" y="4611648"/>
        <a:ext cx="6900512" cy="921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4B02D-4889-4463-949F-8F4F3222B3DF}">
      <dsp:nvSpPr>
        <dsp:cNvPr id="0" name=""/>
        <dsp:cNvSpPr/>
      </dsp:nvSpPr>
      <dsp:spPr>
        <a:xfrm>
          <a:off x="0" y="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BFABD0-8081-45F8-B816-FE41AAF5FAB0}">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tr-TR" sz="3800" b="0" i="0" kern="1200" baseline="0" dirty="0"/>
            <a:t>Sert ve dayanıklı izlenimi vermek </a:t>
          </a:r>
          <a:endParaRPr lang="en-US" sz="3800" kern="1200" dirty="0"/>
        </a:p>
      </dsp:txBody>
      <dsp:txXfrm>
        <a:off x="0" y="0"/>
        <a:ext cx="6900512" cy="1384035"/>
      </dsp:txXfrm>
    </dsp:sp>
    <dsp:sp modelId="{9F88D958-5B62-47C6-B586-5B01B69F1A12}">
      <dsp:nvSpPr>
        <dsp:cNvPr id="0" name=""/>
        <dsp:cNvSpPr/>
      </dsp:nvSpPr>
      <dsp:spPr>
        <a:xfrm>
          <a:off x="0" y="138403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BF80E-9A9C-4CEC-8760-F549D228053C}">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tr-TR" sz="3800" b="0" i="0" kern="1200" baseline="0" dirty="0"/>
            <a:t>Sevgi eksikliği</a:t>
          </a:r>
          <a:endParaRPr lang="en-US" sz="3800" kern="1200" dirty="0"/>
        </a:p>
      </dsp:txBody>
      <dsp:txXfrm>
        <a:off x="0" y="1384035"/>
        <a:ext cx="6900512" cy="1384035"/>
      </dsp:txXfrm>
    </dsp:sp>
    <dsp:sp modelId="{C670AA86-B931-4C04-BFF0-B24CB78992E0}">
      <dsp:nvSpPr>
        <dsp:cNvPr id="0" name=""/>
        <dsp:cNvSpPr/>
      </dsp:nvSpPr>
      <dsp:spPr>
        <a:xfrm>
          <a:off x="0" y="2768070"/>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F8505-BB84-48E7-A984-7AF569217A2F}">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tr-TR" sz="3800" b="0" i="0" kern="1200" baseline="0" dirty="0"/>
            <a:t>Başkaları tarafından beğenilme arzusu</a:t>
          </a:r>
          <a:endParaRPr lang="en-US" sz="3800" kern="1200" dirty="0"/>
        </a:p>
      </dsp:txBody>
      <dsp:txXfrm>
        <a:off x="0" y="2768070"/>
        <a:ext cx="6900512" cy="1384035"/>
      </dsp:txXfrm>
    </dsp:sp>
    <dsp:sp modelId="{AB6384F8-1B46-42C4-B1B8-6D456E4A6B5E}">
      <dsp:nvSpPr>
        <dsp:cNvPr id="0" name=""/>
        <dsp:cNvSpPr/>
      </dsp:nvSpPr>
      <dsp:spPr>
        <a:xfrm>
          <a:off x="0" y="4152105"/>
          <a:ext cx="6900512"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96F52F-20AE-4E40-A62A-45BD63FDB763}">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tr-TR" sz="3800" b="0" i="0" kern="1200" baseline="0"/>
            <a:t>Popüler olmak </a:t>
          </a:r>
          <a:endParaRPr lang="en-US" sz="3800" kern="1200"/>
        </a:p>
      </dsp:txBody>
      <dsp:txXfrm>
        <a:off x="0" y="4152105"/>
        <a:ext cx="6900512" cy="13840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BFC3D-5F7F-46DD-AFAB-CEEAF142243E}">
      <dsp:nvSpPr>
        <dsp:cNvPr id="0" name=""/>
        <dsp:cNvSpPr/>
      </dsp:nvSpPr>
      <dsp:spPr>
        <a:xfrm>
          <a:off x="3529273" y="482430"/>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ADD2DA-3DE8-4545-8039-B4076A1C0219}">
      <dsp:nvSpPr>
        <dsp:cNvPr id="0" name=""/>
        <dsp:cNvSpPr/>
      </dsp:nvSpPr>
      <dsp:spPr>
        <a:xfrm>
          <a:off x="3656282" y="609437"/>
          <a:ext cx="350784" cy="3507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4CFEAF-81C6-4CB2-A9BD-017C85D7BF7B}">
      <dsp:nvSpPr>
        <dsp:cNvPr id="0" name=""/>
        <dsp:cNvSpPr/>
      </dsp:nvSpPr>
      <dsp:spPr>
        <a:xfrm>
          <a:off x="4263674" y="48243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b="0" i="0" kern="1200" baseline="0"/>
            <a:t>Siber zorbalık olaylarında zorbalık yapanlar anonimdir ve kimliklerini gizleyebilir.</a:t>
          </a:r>
          <a:endParaRPr lang="en-US" sz="1100" kern="1200"/>
        </a:p>
      </dsp:txBody>
      <dsp:txXfrm>
        <a:off x="4263674" y="482430"/>
        <a:ext cx="1425599" cy="604800"/>
      </dsp:txXfrm>
    </dsp:sp>
    <dsp:sp modelId="{A5346B44-A9B6-4673-9D31-95D6B959CF50}">
      <dsp:nvSpPr>
        <dsp:cNvPr id="0" name=""/>
        <dsp:cNvSpPr/>
      </dsp:nvSpPr>
      <dsp:spPr>
        <a:xfrm>
          <a:off x="5937674" y="482430"/>
          <a:ext cx="604800" cy="6048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3CD46-26E5-45C1-82B1-2D86964A8DEA}">
      <dsp:nvSpPr>
        <dsp:cNvPr id="0" name=""/>
        <dsp:cNvSpPr/>
      </dsp:nvSpPr>
      <dsp:spPr>
        <a:xfrm>
          <a:off x="6064682" y="609437"/>
          <a:ext cx="350784" cy="3507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2F2B5-50E6-4AB1-8375-422FF7F8B9CC}">
      <dsp:nvSpPr>
        <dsp:cNvPr id="0" name=""/>
        <dsp:cNvSpPr/>
      </dsp:nvSpPr>
      <dsp:spPr>
        <a:xfrm>
          <a:off x="6672073" y="482430"/>
          <a:ext cx="1425599" cy="60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tr-TR" sz="1100" b="0" i="0" kern="1200" baseline="0"/>
            <a:t>Zorbalık yapanlar hızlı bir şekilde geniş kitlelere ulaşabilir ve haftada 7 gün/24 saat zorbalık yapabilir</a:t>
          </a:r>
          <a:endParaRPr lang="en-US" sz="1100" kern="1200"/>
        </a:p>
      </dsp:txBody>
      <dsp:txXfrm>
        <a:off x="6672073" y="482430"/>
        <a:ext cx="1425599" cy="60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E447-3178-4295-9830-56C7BFAF36C5}">
      <dsp:nvSpPr>
        <dsp:cNvPr id="0" name=""/>
        <dsp:cNvSpPr/>
      </dsp:nvSpPr>
      <dsp:spPr>
        <a:xfrm>
          <a:off x="0" y="231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2DCF3-7DEC-4643-83BA-AD76DF1BBEB8}">
      <dsp:nvSpPr>
        <dsp:cNvPr id="0" name=""/>
        <dsp:cNvSpPr/>
      </dsp:nvSpPr>
      <dsp:spPr>
        <a:xfrm>
          <a:off x="355657" y="266858"/>
          <a:ext cx="646650" cy="6466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F16B5C-AEB3-4E25-A289-50035F968C85}">
      <dsp:nvSpPr>
        <dsp:cNvPr id="0" name=""/>
        <dsp:cNvSpPr/>
      </dsp:nvSpPr>
      <dsp:spPr>
        <a:xfrm>
          <a:off x="1357965" y="231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622300">
            <a:lnSpc>
              <a:spcPct val="100000"/>
            </a:lnSpc>
            <a:spcBef>
              <a:spcPct val="0"/>
            </a:spcBef>
            <a:spcAft>
              <a:spcPct val="35000"/>
            </a:spcAft>
            <a:buNone/>
          </a:pPr>
          <a:r>
            <a:rPr lang="tr-TR" sz="1400" b="1" i="0" kern="1200" dirty="0"/>
            <a:t>Dünya Sağlık Örgütü (240 bin ergen ile yapılan araştırma)</a:t>
          </a:r>
          <a:endParaRPr lang="en-US" sz="1400" kern="1200" dirty="0"/>
        </a:p>
      </dsp:txBody>
      <dsp:txXfrm>
        <a:off x="1357965" y="2319"/>
        <a:ext cx="4887299" cy="1175727"/>
      </dsp:txXfrm>
    </dsp:sp>
    <dsp:sp modelId="{1A4043DD-3CE9-4227-943A-8B8EC2C8CC43}">
      <dsp:nvSpPr>
        <dsp:cNvPr id="0" name=""/>
        <dsp:cNvSpPr/>
      </dsp:nvSpPr>
      <dsp:spPr>
        <a:xfrm>
          <a:off x="0" y="147197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27963-AEAE-4F81-AE3C-C34B307E2466}">
      <dsp:nvSpPr>
        <dsp:cNvPr id="0" name=""/>
        <dsp:cNvSpPr/>
      </dsp:nvSpPr>
      <dsp:spPr>
        <a:xfrm>
          <a:off x="355657" y="1736518"/>
          <a:ext cx="646650" cy="6466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46E6BC-2CEA-4208-A2C9-351D9353090B}">
      <dsp:nvSpPr>
        <dsp:cNvPr id="0" name=""/>
        <dsp:cNvSpPr/>
      </dsp:nvSpPr>
      <dsp:spPr>
        <a:xfrm>
          <a:off x="1357965" y="147197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622300">
            <a:lnSpc>
              <a:spcPct val="100000"/>
            </a:lnSpc>
            <a:spcBef>
              <a:spcPct val="0"/>
            </a:spcBef>
            <a:spcAft>
              <a:spcPct val="35000"/>
            </a:spcAft>
            <a:buNone/>
          </a:pPr>
          <a:r>
            <a:rPr lang="tr-TR" sz="1400" b="1" i="0" kern="1200" dirty="0"/>
            <a:t>Her 6 ergenden 1'i siber zorbalığa maruz kalıyor!</a:t>
          </a:r>
          <a:endParaRPr lang="en-US" sz="1400" kern="1200" dirty="0"/>
        </a:p>
      </dsp:txBody>
      <dsp:txXfrm>
        <a:off x="1357965" y="1471979"/>
        <a:ext cx="4887299" cy="1175727"/>
      </dsp:txXfrm>
    </dsp:sp>
    <dsp:sp modelId="{551BED7F-7AC0-422C-ABA3-81DEB45AD096}">
      <dsp:nvSpPr>
        <dsp:cNvPr id="0" name=""/>
        <dsp:cNvSpPr/>
      </dsp:nvSpPr>
      <dsp:spPr>
        <a:xfrm>
          <a:off x="0" y="294163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1028D5-DE3F-4C76-A13C-E49A3C7092D2}">
      <dsp:nvSpPr>
        <dsp:cNvPr id="0" name=""/>
        <dsp:cNvSpPr/>
      </dsp:nvSpPr>
      <dsp:spPr>
        <a:xfrm>
          <a:off x="355657" y="3206178"/>
          <a:ext cx="646650" cy="6466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26262F-A720-49EB-97A0-6B887C70E022}">
      <dsp:nvSpPr>
        <dsp:cNvPr id="0" name=""/>
        <dsp:cNvSpPr/>
      </dsp:nvSpPr>
      <dsp:spPr>
        <a:xfrm>
          <a:off x="1357965" y="294163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622300">
            <a:lnSpc>
              <a:spcPct val="100000"/>
            </a:lnSpc>
            <a:spcBef>
              <a:spcPct val="0"/>
            </a:spcBef>
            <a:spcAft>
              <a:spcPct val="35000"/>
            </a:spcAft>
            <a:buNone/>
          </a:pPr>
          <a:r>
            <a:rPr lang="tr-TR" sz="1400" b="1" i="0" kern="1200"/>
            <a:t>Siber zorbalık hem bir sağlık hem de bir insan hakları sorunu"</a:t>
          </a:r>
          <a:endParaRPr lang="en-US" sz="1400" kern="1200"/>
        </a:p>
      </dsp:txBody>
      <dsp:txXfrm>
        <a:off x="1357965" y="2941639"/>
        <a:ext cx="4887299" cy="1175727"/>
      </dsp:txXfrm>
    </dsp:sp>
    <dsp:sp modelId="{6648D056-D1B0-4338-9F0A-0C28CF4D77BA}">
      <dsp:nvSpPr>
        <dsp:cNvPr id="0" name=""/>
        <dsp:cNvSpPr/>
      </dsp:nvSpPr>
      <dsp:spPr>
        <a:xfrm>
          <a:off x="0" y="4411299"/>
          <a:ext cx="6245265" cy="11757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B3940B-A35B-4FCC-81EB-69CB1A1185CA}">
      <dsp:nvSpPr>
        <dsp:cNvPr id="0" name=""/>
        <dsp:cNvSpPr/>
      </dsp:nvSpPr>
      <dsp:spPr>
        <a:xfrm>
          <a:off x="355657" y="4675838"/>
          <a:ext cx="646650" cy="6466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812890-F2B2-4E40-8079-EF0A59C69478}">
      <dsp:nvSpPr>
        <dsp:cNvPr id="0" name=""/>
        <dsp:cNvSpPr/>
      </dsp:nvSpPr>
      <dsp:spPr>
        <a:xfrm>
          <a:off x="1357965" y="4411299"/>
          <a:ext cx="4887299" cy="1175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31" tIns="124431" rIns="124431" bIns="124431" numCol="1" spcCol="1270" anchor="ctr" anchorCtr="0">
          <a:noAutofit/>
        </a:bodyPr>
        <a:lstStyle/>
        <a:p>
          <a:pPr marL="0" lvl="0" indent="0" algn="l" defTabSz="622300">
            <a:lnSpc>
              <a:spcPct val="100000"/>
            </a:lnSpc>
            <a:spcBef>
              <a:spcPct val="0"/>
            </a:spcBef>
            <a:spcAft>
              <a:spcPct val="35000"/>
            </a:spcAft>
            <a:buNone/>
          </a:pPr>
          <a:r>
            <a:rPr lang="tr-TR" sz="1400" b="0" i="0" kern="1200" dirty="0"/>
            <a:t>Raporun yazarlarından Alina </a:t>
          </a:r>
          <a:r>
            <a:rPr lang="tr-TR" sz="1400" b="0" i="0" kern="1200" dirty="0" err="1"/>
            <a:t>Cosma</a:t>
          </a:r>
          <a:r>
            <a:rPr lang="tr-TR" sz="1400" b="0" i="0" kern="1200" dirty="0"/>
            <a:t> araştırma sırasında dikkatli ve özenli bir metodolojiye sadık kaldıklarını belirterek, </a:t>
          </a:r>
          <a:r>
            <a:rPr lang="tr-TR" sz="1400" b="0" i="0" u="sng" kern="1200" dirty="0"/>
            <a:t>zorbalığın genellikle kötü fiziksel sağlık, psikolojik sorunlar ve düşük okul performansı ile bağlantılı olduğuna dikkat çekti.</a:t>
          </a:r>
          <a:endParaRPr lang="en-US" sz="1400" kern="1200" dirty="0"/>
        </a:p>
      </dsp:txBody>
      <dsp:txXfrm>
        <a:off x="1357965" y="4411299"/>
        <a:ext cx="4887299" cy="11757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2B874D-2BB7-4A2E-AB82-CD75FA13115E}">
      <dsp:nvSpPr>
        <dsp:cNvPr id="0" name=""/>
        <dsp:cNvSpPr/>
      </dsp:nvSpPr>
      <dsp:spPr>
        <a:xfrm>
          <a:off x="0" y="114841"/>
          <a:ext cx="10515600" cy="1566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kern="1200"/>
            <a:t>Türkiye Çocuk Araştırması’nda çocukların okulda uğradıkları zorbalıkların tespit edilmesi amacıyla hem bakım verenlere hem de çocuklara yönelik sorular yöneltilmiştir (TÜİK, 2023).</a:t>
          </a:r>
          <a:endParaRPr lang="en-US" sz="1800" kern="1200"/>
        </a:p>
      </dsp:txBody>
      <dsp:txXfrm>
        <a:off x="76462" y="191303"/>
        <a:ext cx="10362676" cy="1413413"/>
      </dsp:txXfrm>
    </dsp:sp>
    <dsp:sp modelId="{726A3AF9-ADDD-4927-B715-215094EC92D6}">
      <dsp:nvSpPr>
        <dsp:cNvPr id="0" name=""/>
        <dsp:cNvSpPr/>
      </dsp:nvSpPr>
      <dsp:spPr>
        <a:xfrm>
          <a:off x="0" y="1733018"/>
          <a:ext cx="10515600" cy="1566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kern="1200"/>
            <a:t>Araştırma kapsamında 0-17 yaş grubundaki 14 bin 705 çocuk ile ilgili bilgiler bakım verenler tarafından alınmıştır. Bunun yanı sıra, 13-17 yaş grubundaki 4 bin 72 çocuğa ayrı bir soru formu uygulanmıştır.</a:t>
          </a:r>
          <a:endParaRPr lang="en-US" sz="1800" kern="1200"/>
        </a:p>
      </dsp:txBody>
      <dsp:txXfrm>
        <a:off x="76462" y="1809480"/>
        <a:ext cx="10362676" cy="1413413"/>
      </dsp:txXfrm>
    </dsp:sp>
    <dsp:sp modelId="{29313E79-9D51-4E75-9DCB-A2CB8D729133}">
      <dsp:nvSpPr>
        <dsp:cNvPr id="0" name=""/>
        <dsp:cNvSpPr/>
      </dsp:nvSpPr>
      <dsp:spPr>
        <a:xfrm>
          <a:off x="0" y="3351196"/>
          <a:ext cx="10515600" cy="15663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b="0" i="0" kern="1200"/>
            <a:t>Bakım verenlere yöneltilen ankette zorbalık türlerine göre dalga geçilenler, kasıtlı olarak dışlananlar, hakkında dedikodu yapılanlar, vurulan veya itilip kakılanlar, eşyaları alınanlar veya eşyalarına zarar verilenler, tehdit edilenler ve belirtilen zorbalıklardan herhangi birine maruz kalanlar olmak üzere çocukların hangi zorbalığa maruz kaldığı sorulmuştur. Bakım verenlerden alınan cevaplara göre belirtilen zorbalıklardan en az birine maruz kaldığını söyleyen 6-17 yaş grubundaki çocukların oranı %13,8’dir.</a:t>
          </a:r>
          <a:endParaRPr lang="en-US" sz="1800" kern="1200"/>
        </a:p>
      </dsp:txBody>
      <dsp:txXfrm>
        <a:off x="76462" y="3427658"/>
        <a:ext cx="10362676" cy="141341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DF06BC-5FAB-42B5-9221-C964E5BACEB2}" type="datetimeFigureOut">
              <a:rPr lang="tr-TR" smtClean="0"/>
              <a:t>31.10.2024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509A5-F684-4B61-B047-889DBCC0DAE2}" type="slidenum">
              <a:rPr lang="tr-TR" smtClean="0"/>
              <a:t>‹#›</a:t>
            </a:fld>
            <a:endParaRPr lang="tr-TR"/>
          </a:p>
        </p:txBody>
      </p:sp>
    </p:spTree>
    <p:extLst>
      <p:ext uri="{BB962C8B-B14F-4D97-AF65-F5344CB8AC3E}">
        <p14:creationId xmlns:p14="http://schemas.microsoft.com/office/powerpoint/2010/main" val="3372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FF509A5-F684-4B61-B047-889DBCC0DAE2}" type="slidenum">
              <a:rPr lang="tr-TR" smtClean="0"/>
              <a:t>3</a:t>
            </a:fld>
            <a:endParaRPr lang="tr-TR"/>
          </a:p>
        </p:txBody>
      </p:sp>
    </p:spTree>
    <p:extLst>
      <p:ext uri="{BB962C8B-B14F-4D97-AF65-F5344CB8AC3E}">
        <p14:creationId xmlns:p14="http://schemas.microsoft.com/office/powerpoint/2010/main" val="1574496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ECFBEE-96B2-87CE-4C5C-6DE86DE2566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271DA9C-8E07-4117-8631-A48B6B588D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6465710-777F-86FA-E6DB-C4FA16670A63}"/>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5" name="Alt Bilgi Yer Tutucusu 4">
            <a:extLst>
              <a:ext uri="{FF2B5EF4-FFF2-40B4-BE49-F238E27FC236}">
                <a16:creationId xmlns:a16="http://schemas.microsoft.com/office/drawing/2014/main" id="{265C7FE3-9EDE-8EE2-0473-AA1FBD226FD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2771752-C104-8F82-F42F-A4F828E225E3}"/>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406691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EDC606-C0C1-72E9-6520-58B57BD9584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46511D7-F87E-69BB-883A-24631E7669D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7370DD3-43D5-7848-CD0C-CB56315B0524}"/>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5" name="Alt Bilgi Yer Tutucusu 4">
            <a:extLst>
              <a:ext uri="{FF2B5EF4-FFF2-40B4-BE49-F238E27FC236}">
                <a16:creationId xmlns:a16="http://schemas.microsoft.com/office/drawing/2014/main" id="{D4E80D58-8F9D-1FE7-C05F-49342883392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3E9D771-404A-5858-1881-9DFC13DCADF7}"/>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2607791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C1841CA-AA3C-754E-FB7E-08519AB33D2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286BA95-B33B-9C6E-4A4F-CA20DAB450C8}"/>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BD3709-1EA0-D854-3AED-0C21BB06C022}"/>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5" name="Alt Bilgi Yer Tutucusu 4">
            <a:extLst>
              <a:ext uri="{FF2B5EF4-FFF2-40B4-BE49-F238E27FC236}">
                <a16:creationId xmlns:a16="http://schemas.microsoft.com/office/drawing/2014/main" id="{BE8B5396-77DD-9EAC-9493-FEFA1E6F945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8B3E274-D4F0-1E19-6B82-131F83CE60BD}"/>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72161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4E84F4-9DF8-9BCC-7F99-726DE5C932F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30EB4AA-D6B5-5B69-90FF-E6E1CCC9A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F848EC7-411C-7487-CFC2-1D829EEB7ABC}"/>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5" name="Alt Bilgi Yer Tutucusu 4">
            <a:extLst>
              <a:ext uri="{FF2B5EF4-FFF2-40B4-BE49-F238E27FC236}">
                <a16:creationId xmlns:a16="http://schemas.microsoft.com/office/drawing/2014/main" id="{B4E54400-4294-5250-309F-F273B89A749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2DE8B9-B6CC-1C92-C7B5-4C30196D0B54}"/>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4108822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096AE2-41B1-4499-B995-8785F6E0DAA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6F6BB1F-2892-A8BE-F444-1AD01CD38650}"/>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98F78F3-92E9-5F77-5A39-E09D0B49CE18}"/>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5" name="Alt Bilgi Yer Tutucusu 4">
            <a:extLst>
              <a:ext uri="{FF2B5EF4-FFF2-40B4-BE49-F238E27FC236}">
                <a16:creationId xmlns:a16="http://schemas.microsoft.com/office/drawing/2014/main" id="{895D2020-3421-DF49-718D-13F9AA3C348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9F9F59-4F9C-1EF3-42E8-AABFA6A33FAE}"/>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22536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2772C4-DF75-9B95-D6A4-4338E92D3373}"/>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84BFA71-32B3-1B2A-275A-EB619D271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5F7B6A9-9976-F618-3724-A4D411AB6EA4}"/>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5" name="Alt Bilgi Yer Tutucusu 4">
            <a:extLst>
              <a:ext uri="{FF2B5EF4-FFF2-40B4-BE49-F238E27FC236}">
                <a16:creationId xmlns:a16="http://schemas.microsoft.com/office/drawing/2014/main" id="{9F0BF983-D36D-0B0E-2F1F-89BCFB5FE8A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03B12A7-1135-6216-D9D4-C67C566ACEB4}"/>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609283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FA0DCC-88C4-2510-272D-45695D6BA66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C5E75DA-C029-44F7-26B8-7BD6DDE71DD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0F1DDC24-6C0A-D4A5-53BE-CF5B9A84C80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199349B4-FC13-42B2-0E3F-31F5C0414B93}"/>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6" name="Alt Bilgi Yer Tutucusu 5">
            <a:extLst>
              <a:ext uri="{FF2B5EF4-FFF2-40B4-BE49-F238E27FC236}">
                <a16:creationId xmlns:a16="http://schemas.microsoft.com/office/drawing/2014/main" id="{A7B515CC-F15A-3052-BFD9-3CF059CD29E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AC92EB5-479C-5C31-88F7-88811532245D}"/>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31643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EEFC46-97EF-DEC8-82CB-533356EF7A3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570667-CF29-F6B8-2E60-D29F59082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50B344A-0167-CA74-7A6F-7B2053BD61F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9B525A8-A84D-038B-0DE3-116B0917E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8753E7D-E872-7218-7C2A-FF38AA11EFA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55A2C4F6-0A0C-72E7-52BC-837E54697ED9}"/>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8" name="Alt Bilgi Yer Tutucusu 7">
            <a:extLst>
              <a:ext uri="{FF2B5EF4-FFF2-40B4-BE49-F238E27FC236}">
                <a16:creationId xmlns:a16="http://schemas.microsoft.com/office/drawing/2014/main" id="{E2D52345-4F53-6856-1839-A2AD01E3FC4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CEFE7C1-2F49-992C-ED37-AE07FCC21DF3}"/>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900164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4A72A7-F219-B776-1BC8-B9EAEDEC373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9C8968D-172C-3E9C-2DF6-F6AA1BA6C2BA}"/>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4" name="Alt Bilgi Yer Tutucusu 3">
            <a:extLst>
              <a:ext uri="{FF2B5EF4-FFF2-40B4-BE49-F238E27FC236}">
                <a16:creationId xmlns:a16="http://schemas.microsoft.com/office/drawing/2014/main" id="{E129A50A-AED4-FCAB-9523-E0D764544F7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2F5C8A8-9D3A-A9F6-D6E4-1D7AE6850489}"/>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132352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C39AD69-3FC7-882B-D61C-4A8E0E8E973B}"/>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3" name="Alt Bilgi Yer Tutucusu 2">
            <a:extLst>
              <a:ext uri="{FF2B5EF4-FFF2-40B4-BE49-F238E27FC236}">
                <a16:creationId xmlns:a16="http://schemas.microsoft.com/office/drawing/2014/main" id="{FFD939D0-ABBE-2B47-6C06-653FBA0155D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2B34C67-9A39-5CD0-8B4E-980C3C7E798E}"/>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244408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26A2BB-ABE3-DC89-6BC6-A39FC137FA8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42F38A0-4902-7814-5F0D-53CEB207E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8BB2855-1751-792E-0FAA-4E886DACE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20E017C-51AF-175C-7B40-F78EB101B961}"/>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6" name="Alt Bilgi Yer Tutucusu 5">
            <a:extLst>
              <a:ext uri="{FF2B5EF4-FFF2-40B4-BE49-F238E27FC236}">
                <a16:creationId xmlns:a16="http://schemas.microsoft.com/office/drawing/2014/main" id="{C00115AA-386F-889D-053B-DB4A245774A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80AF860-BF09-ABC9-55C3-7F492156C988}"/>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337757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D49C26-0249-4F4B-3669-C1106AF126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D2448E1-7A15-647C-1D3F-EF0CA366057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8C1E713-F70E-46A9-28F0-31FAA18EAAC5}"/>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5" name="Alt Bilgi Yer Tutucusu 4">
            <a:extLst>
              <a:ext uri="{FF2B5EF4-FFF2-40B4-BE49-F238E27FC236}">
                <a16:creationId xmlns:a16="http://schemas.microsoft.com/office/drawing/2014/main" id="{15C08B89-67BD-69D7-B9A6-61217476974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5A24E34-D779-2A0D-023A-0D2E37D5BEFE}"/>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328777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D1C4BB-5132-BE4D-7EBC-C83ED64D327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2A46E61-27E6-E437-0BBD-AA9E0E5F9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A4B187-4F69-1E62-7374-44069DDA1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32BF55D-E2F8-CCF4-29FC-297A5EF09B19}"/>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6" name="Alt Bilgi Yer Tutucusu 5">
            <a:extLst>
              <a:ext uri="{FF2B5EF4-FFF2-40B4-BE49-F238E27FC236}">
                <a16:creationId xmlns:a16="http://schemas.microsoft.com/office/drawing/2014/main" id="{C9B9B8EE-B80E-5F75-BDDD-3C7E863A40F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C94C5B4-9C30-D261-A837-39D82A40E086}"/>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709395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FA0913-B898-5554-1D45-8BE7B4335EA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C4B4C191-B19B-BA8B-6069-4DEE933A6DC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4C79D26-A0B1-1E30-BB89-FE2C9B0BCE7F}"/>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5" name="Alt Bilgi Yer Tutucusu 4">
            <a:extLst>
              <a:ext uri="{FF2B5EF4-FFF2-40B4-BE49-F238E27FC236}">
                <a16:creationId xmlns:a16="http://schemas.microsoft.com/office/drawing/2014/main" id="{B6C8E46B-F6C6-2902-0C84-5E7D5377AC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245274-D81D-C7AB-EBF3-AE125D292BEB}"/>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1569018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3196CEE-E1B0-5BF2-5459-07DFBDE1592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F26AB03-6470-F691-7F72-7C58B0742C9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E23EF6-443E-A70D-5D3D-148C952360D5}"/>
              </a:ext>
            </a:extLst>
          </p:cNvPr>
          <p:cNvSpPr>
            <a:spLocks noGrp="1"/>
          </p:cNvSpPr>
          <p:nvPr>
            <p:ph type="dt" sz="half" idx="10"/>
          </p:nvPr>
        </p:nvSpPr>
        <p:spPr/>
        <p:txBody>
          <a:bodyPr/>
          <a:lstStyle/>
          <a:p>
            <a:fld id="{43C013BA-4C3B-4CAF-9C42-D16CF7168D6B}" type="datetimeFigureOut">
              <a:rPr lang="tr-TR" smtClean="0"/>
              <a:t>31.10.2024</a:t>
            </a:fld>
            <a:endParaRPr lang="tr-TR"/>
          </a:p>
        </p:txBody>
      </p:sp>
      <p:sp>
        <p:nvSpPr>
          <p:cNvPr id="5" name="Alt Bilgi Yer Tutucusu 4">
            <a:extLst>
              <a:ext uri="{FF2B5EF4-FFF2-40B4-BE49-F238E27FC236}">
                <a16:creationId xmlns:a16="http://schemas.microsoft.com/office/drawing/2014/main" id="{8C86D0A0-AC06-EAB7-30E9-C82006435D6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24AF64E-5D83-1C5A-40B2-E6C1980535EF}"/>
              </a:ext>
            </a:extLst>
          </p:cNvPr>
          <p:cNvSpPr>
            <a:spLocks noGrp="1"/>
          </p:cNvSpPr>
          <p:nvPr>
            <p:ph type="sldNum" sz="quarter" idx="12"/>
          </p:nvPr>
        </p:nvSpPr>
        <p:spPr/>
        <p:txBody>
          <a:bodyPr/>
          <a:lstStyle/>
          <a:p>
            <a:fld id="{F4BB668B-32B1-4721-B25A-137CBA6936D6}" type="slidenum">
              <a:rPr lang="tr-TR" smtClean="0"/>
              <a:t>‹#›</a:t>
            </a:fld>
            <a:endParaRPr lang="tr-TR"/>
          </a:p>
        </p:txBody>
      </p:sp>
    </p:spTree>
    <p:extLst>
      <p:ext uri="{BB962C8B-B14F-4D97-AF65-F5344CB8AC3E}">
        <p14:creationId xmlns:p14="http://schemas.microsoft.com/office/powerpoint/2010/main" val="286351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31.10.2024</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
        <p:nvSpPr>
          <p:cNvPr id="8" name="Title 7"/>
          <p:cNvSpPr>
            <a:spLocks noGrp="1"/>
          </p:cNvSpPr>
          <p:nvPr>
            <p:ph type="title"/>
          </p:nvPr>
        </p:nvSpPr>
        <p:spPr/>
        <p:txBody>
          <a:bodyPr/>
          <a:lstStyle/>
          <a:p>
            <a:r>
              <a:rPr lang="tr-TR"/>
              <a:t>Asıl başlık stili için tıklatın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extLst>
      <p:ext uri="{BB962C8B-B14F-4D97-AF65-F5344CB8AC3E}">
        <p14:creationId xmlns:p14="http://schemas.microsoft.com/office/powerpoint/2010/main" val="3585900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491D97-AA2F-6AB2-6D41-EC96500B435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2028198C-3CF3-E867-ED3E-8B89300CD6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83A7D5E-8BA2-351E-F3C8-15ED84951649}"/>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5" name="Alt Bilgi Yer Tutucusu 4">
            <a:extLst>
              <a:ext uri="{FF2B5EF4-FFF2-40B4-BE49-F238E27FC236}">
                <a16:creationId xmlns:a16="http://schemas.microsoft.com/office/drawing/2014/main" id="{41663596-125B-9224-40F2-B6892146C05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E70C5DD-685E-EC04-2482-E340E88A389B}"/>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75674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08CE31-532D-471C-06D3-EE09FD4C906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F4250A0-E655-73C3-3E71-F0C547FCD087}"/>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133A2E1F-0BB2-3709-665C-B4080F46551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44CBC01D-956A-85E8-338C-646CEB3988AE}"/>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6" name="Alt Bilgi Yer Tutucusu 5">
            <a:extLst>
              <a:ext uri="{FF2B5EF4-FFF2-40B4-BE49-F238E27FC236}">
                <a16:creationId xmlns:a16="http://schemas.microsoft.com/office/drawing/2014/main" id="{978B5014-D875-A85D-4C73-390FAF22143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E9E4B1B-E5AC-E691-6B19-B923A39DFAB9}"/>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1134215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611A14-36B1-1A5B-4E0B-39BA1BE92F2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7EC1F678-376E-0DC0-BEB0-AB9BF8CF3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D903640-F333-1CD7-5FF8-22A00E116E7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6D6CC47-4279-CA7D-C8D1-AA6A0B580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D3B7EE8-9325-FBA4-93D6-8BAF5CAAF72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3A05C7D-2325-6603-7028-87DEB0CF2E09}"/>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8" name="Alt Bilgi Yer Tutucusu 7">
            <a:extLst>
              <a:ext uri="{FF2B5EF4-FFF2-40B4-BE49-F238E27FC236}">
                <a16:creationId xmlns:a16="http://schemas.microsoft.com/office/drawing/2014/main" id="{D4BFFFC9-BD5E-8EE5-0B61-1CCF0F770B35}"/>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2E6CBEF-6853-CF16-D7E5-9DCCB4F72180}"/>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107868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B3ACF1-DE39-D7FD-D231-43735221CD29}"/>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4C67528-74BB-FFD6-5E8A-E364D2D40C35}"/>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4" name="Alt Bilgi Yer Tutucusu 3">
            <a:extLst>
              <a:ext uri="{FF2B5EF4-FFF2-40B4-BE49-F238E27FC236}">
                <a16:creationId xmlns:a16="http://schemas.microsoft.com/office/drawing/2014/main" id="{5CA655ED-F605-4898-77AB-CAAFFB65CE8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56B070B-62F3-D9A8-4AFE-2A9C3FBBF9B8}"/>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302929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19C9333C-A8C0-5FFC-A91D-681D3C3486F7}"/>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3" name="Alt Bilgi Yer Tutucusu 2">
            <a:extLst>
              <a:ext uri="{FF2B5EF4-FFF2-40B4-BE49-F238E27FC236}">
                <a16:creationId xmlns:a16="http://schemas.microsoft.com/office/drawing/2014/main" id="{A5EB2B77-8454-9F31-F545-681FC8D5580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C91EC0A-DA5F-4457-C1AC-A59D6A589D40}"/>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115250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C4D6AE-E1D4-50B1-35F6-AC18EA89C50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360C738-E570-63A3-D684-1BE37699B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2CF3D31-7D6C-00A3-174B-2AEC636AF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EB88D6C-5322-6147-145C-296346A13A97}"/>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6" name="Alt Bilgi Yer Tutucusu 5">
            <a:extLst>
              <a:ext uri="{FF2B5EF4-FFF2-40B4-BE49-F238E27FC236}">
                <a16:creationId xmlns:a16="http://schemas.microsoft.com/office/drawing/2014/main" id="{429132FE-07D8-5D76-763E-998B314C9E5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422385E-C667-186F-936A-F36E049F1D42}"/>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132873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C94021-6CA3-85B8-001E-57135218193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3ED0FBC7-5A68-D993-87BD-CC8CE1F405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DD5DB5D1-0DF1-E31C-AE7F-6B2DF5906D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9944A8D-2CD3-40FF-EFB4-FB25C87B054D}"/>
              </a:ext>
            </a:extLst>
          </p:cNvPr>
          <p:cNvSpPr>
            <a:spLocks noGrp="1"/>
          </p:cNvSpPr>
          <p:nvPr>
            <p:ph type="dt" sz="half" idx="10"/>
          </p:nvPr>
        </p:nvSpPr>
        <p:spPr/>
        <p:txBody>
          <a:bodyPr/>
          <a:lstStyle/>
          <a:p>
            <a:fld id="{13590818-7E1A-4AAF-B3B9-804EEE933217}" type="datetimeFigureOut">
              <a:rPr lang="tr-TR" smtClean="0"/>
              <a:t>31.10.2024</a:t>
            </a:fld>
            <a:endParaRPr lang="tr-TR"/>
          </a:p>
        </p:txBody>
      </p:sp>
      <p:sp>
        <p:nvSpPr>
          <p:cNvPr id="6" name="Alt Bilgi Yer Tutucusu 5">
            <a:extLst>
              <a:ext uri="{FF2B5EF4-FFF2-40B4-BE49-F238E27FC236}">
                <a16:creationId xmlns:a16="http://schemas.microsoft.com/office/drawing/2014/main" id="{1BC78492-1AA4-F1CC-4347-079B0B8C88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591807A-CADF-BB18-1753-A9E252C5537E}"/>
              </a:ext>
            </a:extLst>
          </p:cNvPr>
          <p:cNvSpPr>
            <a:spLocks noGrp="1"/>
          </p:cNvSpPr>
          <p:nvPr>
            <p:ph type="sldNum" sz="quarter" idx="12"/>
          </p:nvPr>
        </p:nvSpPr>
        <p:spPr/>
        <p:txBody>
          <a:bodyPr/>
          <a:lstStyle/>
          <a:p>
            <a:fld id="{DDDA5BD7-42BC-4FD9-8E90-8C5ADB314A3D}" type="slidenum">
              <a:rPr lang="tr-TR" smtClean="0"/>
              <a:t>‹#›</a:t>
            </a:fld>
            <a:endParaRPr lang="tr-TR"/>
          </a:p>
        </p:txBody>
      </p:sp>
    </p:spTree>
    <p:extLst>
      <p:ext uri="{BB962C8B-B14F-4D97-AF65-F5344CB8AC3E}">
        <p14:creationId xmlns:p14="http://schemas.microsoft.com/office/powerpoint/2010/main" val="172210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F318A8A-051B-86E3-CE97-4E0B9D048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6B2B58B-893C-8DB2-F3CA-FAA00640D5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91F7741-712B-DB89-48B5-9FEC2BFA2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590818-7E1A-4AAF-B3B9-804EEE933217}" type="datetimeFigureOut">
              <a:rPr lang="tr-TR" smtClean="0"/>
              <a:t>31.10.2024</a:t>
            </a:fld>
            <a:endParaRPr lang="tr-TR"/>
          </a:p>
        </p:txBody>
      </p:sp>
      <p:sp>
        <p:nvSpPr>
          <p:cNvPr id="5" name="Alt Bilgi Yer Tutucusu 4">
            <a:extLst>
              <a:ext uri="{FF2B5EF4-FFF2-40B4-BE49-F238E27FC236}">
                <a16:creationId xmlns:a16="http://schemas.microsoft.com/office/drawing/2014/main" id="{901EAE70-319C-F3E1-4E50-19131AAAC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E2490547-D699-C46E-DC31-390D18B3D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DA5BD7-42BC-4FD9-8E90-8C5ADB314A3D}" type="slidenum">
              <a:rPr lang="tr-TR" smtClean="0"/>
              <a:t>‹#›</a:t>
            </a:fld>
            <a:endParaRPr lang="tr-TR"/>
          </a:p>
        </p:txBody>
      </p:sp>
    </p:spTree>
    <p:extLst>
      <p:ext uri="{BB962C8B-B14F-4D97-AF65-F5344CB8AC3E}">
        <p14:creationId xmlns:p14="http://schemas.microsoft.com/office/powerpoint/2010/main" val="3713522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18AED7F-F339-914A-A715-3C7998BDE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CAE531-AF8E-D48C-2E5A-5629DB2649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0952C37-440F-075E-F3F7-B170CB0BE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t>31.10.2024</a:t>
            </a:fld>
            <a:endParaRPr lang="tr-TR"/>
          </a:p>
        </p:txBody>
      </p:sp>
      <p:sp>
        <p:nvSpPr>
          <p:cNvPr id="5" name="Alt Bilgi Yer Tutucusu 4">
            <a:extLst>
              <a:ext uri="{FF2B5EF4-FFF2-40B4-BE49-F238E27FC236}">
                <a16:creationId xmlns:a16="http://schemas.microsoft.com/office/drawing/2014/main" id="{6D92B14C-A4C4-A5AC-169C-7F5E9E02FB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0C6316E6-2D9D-2A4E-0BD4-1F342788E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t>‹#›</a:t>
            </a:fld>
            <a:endParaRPr lang="tr-TR"/>
          </a:p>
        </p:txBody>
      </p:sp>
    </p:spTree>
    <p:extLst>
      <p:ext uri="{BB962C8B-B14F-4D97-AF65-F5344CB8AC3E}">
        <p14:creationId xmlns:p14="http://schemas.microsoft.com/office/powerpoint/2010/main" val="514737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2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2385C5-2790-B81A-FAC5-0EF344CA519D}"/>
              </a:ext>
            </a:extLst>
          </p:cNvPr>
          <p:cNvSpPr>
            <a:spLocks noGrp="1"/>
          </p:cNvSpPr>
          <p:nvPr>
            <p:ph type="ctrTitle"/>
          </p:nvPr>
        </p:nvSpPr>
        <p:spPr>
          <a:xfrm>
            <a:off x="638881" y="457200"/>
            <a:ext cx="10909640" cy="1368614"/>
          </a:xfrm>
        </p:spPr>
        <p:txBody>
          <a:bodyPr anchor="ctr">
            <a:normAutofit/>
          </a:bodyPr>
          <a:lstStyle/>
          <a:p>
            <a:r>
              <a:rPr lang="tr-TR" sz="4600" dirty="0"/>
              <a:t>AKRAN ZORBALIĞI</a:t>
            </a:r>
            <a:br>
              <a:rPr lang="tr-TR" sz="4600" dirty="0"/>
            </a:br>
            <a:endParaRPr lang="tr-TR" sz="4600" dirty="0"/>
          </a:p>
        </p:txBody>
      </p:sp>
      <p:sp>
        <p:nvSpPr>
          <p:cNvPr id="3" name="Alt Başlık 2">
            <a:extLst>
              <a:ext uri="{FF2B5EF4-FFF2-40B4-BE49-F238E27FC236}">
                <a16:creationId xmlns:a16="http://schemas.microsoft.com/office/drawing/2014/main" id="{D41D47B6-912D-00F4-19F3-7E9E208C940F}"/>
              </a:ext>
            </a:extLst>
          </p:cNvPr>
          <p:cNvSpPr>
            <a:spLocks noGrp="1"/>
          </p:cNvSpPr>
          <p:nvPr>
            <p:ph type="subTitle" idx="1"/>
          </p:nvPr>
        </p:nvSpPr>
        <p:spPr>
          <a:xfrm>
            <a:off x="638881" y="1922561"/>
            <a:ext cx="10909643" cy="552659"/>
          </a:xfrm>
        </p:spPr>
        <p:txBody>
          <a:bodyPr anchor="ctr">
            <a:normAutofit/>
          </a:bodyPr>
          <a:lstStyle/>
          <a:p>
            <a:r>
              <a:rPr lang="tr-TR" dirty="0"/>
              <a:t>Ekim,2024</a:t>
            </a:r>
          </a:p>
        </p:txBody>
      </p:sp>
      <p:sp>
        <p:nvSpPr>
          <p:cNvPr id="4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a:extLst>
              <a:ext uri="{FF2B5EF4-FFF2-40B4-BE49-F238E27FC236}">
                <a16:creationId xmlns:a16="http://schemas.microsoft.com/office/drawing/2014/main" id="{E3FF7335-D35C-2E89-7751-96551D7C6FDD}"/>
              </a:ext>
            </a:extLst>
          </p:cNvPr>
          <p:cNvPicPr>
            <a:picLocks noChangeAspect="1"/>
          </p:cNvPicPr>
          <p:nvPr/>
        </p:nvPicPr>
        <p:blipFill rotWithShape="1">
          <a:blip r:embed="rId2"/>
          <a:srcRect t="2533" r="1" b="7938"/>
          <a:stretch/>
        </p:blipFill>
        <p:spPr>
          <a:xfrm>
            <a:off x="414449" y="2642616"/>
            <a:ext cx="5425598" cy="3605784"/>
          </a:xfrm>
          <a:prstGeom prst="rect">
            <a:avLst/>
          </a:prstGeom>
        </p:spPr>
      </p:pic>
      <p:pic>
        <p:nvPicPr>
          <p:cNvPr id="4" name="Resim 3">
            <a:extLst>
              <a:ext uri="{FF2B5EF4-FFF2-40B4-BE49-F238E27FC236}">
                <a16:creationId xmlns:a16="http://schemas.microsoft.com/office/drawing/2014/main" id="{4C7DE802-C253-B54A-6A67-72EE59A6FA3E}"/>
              </a:ext>
            </a:extLst>
          </p:cNvPr>
          <p:cNvPicPr>
            <a:picLocks noChangeAspect="1"/>
          </p:cNvPicPr>
          <p:nvPr/>
        </p:nvPicPr>
        <p:blipFill rotWithShape="1">
          <a:blip r:embed="rId3"/>
          <a:srcRect t="5042" r="1" b="5043"/>
          <a:stretch/>
        </p:blipFill>
        <p:spPr>
          <a:xfrm>
            <a:off x="6296068" y="2642616"/>
            <a:ext cx="5531272" cy="3605784"/>
          </a:xfrm>
          <a:prstGeom prst="rect">
            <a:avLst/>
          </a:prstGeom>
        </p:spPr>
      </p:pic>
    </p:spTree>
    <p:extLst>
      <p:ext uri="{BB962C8B-B14F-4D97-AF65-F5344CB8AC3E}">
        <p14:creationId xmlns:p14="http://schemas.microsoft.com/office/powerpoint/2010/main" val="89072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8254E7F-77E2-C0E5-EA48-7FBAC9840ED4}"/>
              </a:ext>
            </a:extLst>
          </p:cNvPr>
          <p:cNvSpPr>
            <a:spLocks noGrp="1"/>
          </p:cNvSpPr>
          <p:nvPr>
            <p:ph idx="1"/>
          </p:nvPr>
        </p:nvSpPr>
        <p:spPr>
          <a:xfrm>
            <a:off x="412584" y="1055610"/>
            <a:ext cx="5681892" cy="5119344"/>
          </a:xfrm>
        </p:spPr>
        <p:txBody>
          <a:bodyPr>
            <a:normAutofit/>
          </a:bodyPr>
          <a:lstStyle/>
          <a:p>
            <a:r>
              <a:rPr lang="tr-TR" sz="1800" dirty="0">
                <a:highlight>
                  <a:srgbClr val="FFFF00"/>
                </a:highlight>
              </a:rPr>
              <a:t>Doğrudan zorbalık</a:t>
            </a:r>
            <a:r>
              <a:rPr lang="tr-TR" sz="1800" dirty="0"/>
              <a:t>: </a:t>
            </a:r>
            <a:r>
              <a:rPr lang="tr-TR" sz="1800" b="1" dirty="0"/>
              <a:t>Fiziksel ve sözel zorbalık </a:t>
            </a:r>
          </a:p>
          <a:p>
            <a:r>
              <a:rPr lang="tr-TR" sz="1800" dirty="0"/>
              <a:t>• Direkt ve açık olarak karşıdaki kişi üzerindeki güç, statü ve hakimiyet gösterme isteğidir. </a:t>
            </a:r>
          </a:p>
          <a:p>
            <a:r>
              <a:rPr lang="tr-TR" sz="1800" dirty="0"/>
              <a:t>• Kişiye yönelik açık saldırı içerir. </a:t>
            </a:r>
          </a:p>
          <a:p>
            <a:r>
              <a:rPr lang="tr-TR" sz="1800" dirty="0"/>
              <a:t>• Zorbalığa maruz kalan kişi zorbanın kim olduğunu bilir.</a:t>
            </a:r>
          </a:p>
          <a:p>
            <a:endParaRPr lang="tr-TR" sz="1800" dirty="0"/>
          </a:p>
          <a:p>
            <a:r>
              <a:rPr lang="tr-TR" sz="1800" dirty="0">
                <a:highlight>
                  <a:srgbClr val="FFFF00"/>
                </a:highlight>
              </a:rPr>
              <a:t>Dolaylı zorbalık</a:t>
            </a:r>
            <a:r>
              <a:rPr lang="tr-TR" sz="1800" dirty="0"/>
              <a:t>: </a:t>
            </a:r>
            <a:r>
              <a:rPr lang="tr-TR" sz="1800" b="1" dirty="0"/>
              <a:t>İlişkisel ve siber zorbalık </a:t>
            </a:r>
          </a:p>
          <a:p>
            <a:r>
              <a:rPr lang="tr-TR" sz="1800" dirty="0"/>
              <a:t>• Amaç kişinin içinde bulunduğu sosyal ilişkileri etkilemektir. </a:t>
            </a:r>
          </a:p>
          <a:p>
            <a:r>
              <a:rPr lang="tr-TR" sz="1800" dirty="0"/>
              <a:t>• Kişiye karşı dolaylı olarak saldırı içerir. </a:t>
            </a:r>
          </a:p>
          <a:p>
            <a:r>
              <a:rPr lang="tr-TR" sz="1800" dirty="0"/>
              <a:t>• Üçüncü kişiler yoluyla yapılabilir. </a:t>
            </a:r>
          </a:p>
          <a:p>
            <a:r>
              <a:rPr lang="tr-TR" sz="1800" dirty="0"/>
              <a:t>• Zorbalığa maruz kalan kişi zorbanın kim olduğunu bilmeyebilir.</a:t>
            </a:r>
          </a:p>
          <a:p>
            <a:endParaRPr lang="tr-TR" sz="1300" dirty="0"/>
          </a:p>
        </p:txBody>
      </p:sp>
      <p:pic>
        <p:nvPicPr>
          <p:cNvPr id="26" name="Picture 4" descr="Eller kapat resmi">
            <a:extLst>
              <a:ext uri="{FF2B5EF4-FFF2-40B4-BE49-F238E27FC236}">
                <a16:creationId xmlns:a16="http://schemas.microsoft.com/office/drawing/2014/main" id="{3CAFE5EF-6CAB-AC55-174D-892D7750B7CA}"/>
              </a:ext>
            </a:extLst>
          </p:cNvPr>
          <p:cNvPicPr>
            <a:picLocks noChangeAspect="1"/>
          </p:cNvPicPr>
          <p:nvPr/>
        </p:nvPicPr>
        <p:blipFill>
          <a:blip r:embed="rId2"/>
          <a:srcRect l="27672" r="1429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29801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C80C0591-3B26-ED45-30C6-64AC9ABE1BE6}"/>
              </a:ext>
            </a:extLst>
          </p:cNvPr>
          <p:cNvSpPr txBox="1"/>
          <p:nvPr/>
        </p:nvSpPr>
        <p:spPr>
          <a:xfrm>
            <a:off x="159112" y="1283622"/>
            <a:ext cx="471267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400" b="1" i="0" u="none" strike="noStrike" kern="1200" cap="none" spc="0" normalizeH="0" baseline="0" noProof="0" dirty="0">
                <a:ln>
                  <a:noFill/>
                </a:ln>
                <a:solidFill>
                  <a:prstClr val="black"/>
                </a:solidFill>
                <a:effectLst/>
                <a:uLnTx/>
                <a:uFillTx/>
                <a:latin typeface="Calibri" panose="020F0502020204030204"/>
                <a:ea typeface="+mn-ea"/>
                <a:cs typeface="+mn-cs"/>
              </a:rPr>
              <a:t>Siber Zorbalık</a:t>
            </a:r>
          </a:p>
        </p:txBody>
      </p:sp>
      <p:sp>
        <p:nvSpPr>
          <p:cNvPr id="5" name="Metin kutusu 4">
            <a:extLst>
              <a:ext uri="{FF2B5EF4-FFF2-40B4-BE49-F238E27FC236}">
                <a16:creationId xmlns:a16="http://schemas.microsoft.com/office/drawing/2014/main" id="{E900DFCD-A553-4ACB-FDBB-9DBD5C312E1B}"/>
              </a:ext>
            </a:extLst>
          </p:cNvPr>
          <p:cNvSpPr txBox="1"/>
          <p:nvPr/>
        </p:nvSpPr>
        <p:spPr>
          <a:xfrm>
            <a:off x="159112" y="1980846"/>
            <a:ext cx="122499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a:ln>
                  <a:noFill/>
                </a:ln>
                <a:solidFill>
                  <a:srgbClr val="FF0000"/>
                </a:solidFill>
                <a:effectLst/>
                <a:uLnTx/>
                <a:uFillTx/>
                <a:latin typeface="Calibri" panose="020F0502020204030204"/>
                <a:ea typeface="+mn-ea"/>
                <a:cs typeface="+mn-cs"/>
              </a:rPr>
              <a:t>Siber zorbalık: </a:t>
            </a:r>
            <a:r>
              <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rPr>
              <a:t>Teknolojinin gelişmesi ile birlikte hayatımıza giren bilgisayar ve cep telefonlarını kullanarak yapılan davranışlardır.</a:t>
            </a:r>
          </a:p>
        </p:txBody>
      </p:sp>
      <p:sp>
        <p:nvSpPr>
          <p:cNvPr id="6" name="Metin kutusu 5">
            <a:extLst>
              <a:ext uri="{FF2B5EF4-FFF2-40B4-BE49-F238E27FC236}">
                <a16:creationId xmlns:a16="http://schemas.microsoft.com/office/drawing/2014/main" id="{2C0BF388-0D12-42FE-B27A-79D51E40F006}"/>
              </a:ext>
            </a:extLst>
          </p:cNvPr>
          <p:cNvSpPr txBox="1"/>
          <p:nvPr/>
        </p:nvSpPr>
        <p:spPr>
          <a:xfrm>
            <a:off x="159112" y="2541549"/>
            <a:ext cx="6481518" cy="22467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Kişiden habersiz onun bilgilerini kullanarak hesap açmak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Sosyal medya aracılığıyla uygunsuz içerik paylaşmak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Sosyal medyada kötü yorumlar yazmak ve hakaret etmek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Sosyal medya hesaplarından dışlamak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İzinsiz olarak fotoğrafını/videosunu paylaşmak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rPr>
              <a:t>• Özel fotoğraflarını ve görüşmelerini başkaları ile paylaşmak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Resim 10">
            <a:extLst>
              <a:ext uri="{FF2B5EF4-FFF2-40B4-BE49-F238E27FC236}">
                <a16:creationId xmlns:a16="http://schemas.microsoft.com/office/drawing/2014/main" id="{DCF76DA7-6964-B6FD-10D9-6343A053B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194" y="2380955"/>
            <a:ext cx="4467866" cy="2246770"/>
          </a:xfrm>
          <a:prstGeom prst="rect">
            <a:avLst/>
          </a:prstGeom>
        </p:spPr>
      </p:pic>
      <p:graphicFrame>
        <p:nvGraphicFramePr>
          <p:cNvPr id="21" name="Metin kutusu 9">
            <a:extLst>
              <a:ext uri="{FF2B5EF4-FFF2-40B4-BE49-F238E27FC236}">
                <a16:creationId xmlns:a16="http://schemas.microsoft.com/office/drawing/2014/main" id="{4939EDF7-050E-8BE6-B297-9641A51B3758}"/>
              </a:ext>
            </a:extLst>
          </p:cNvPr>
          <p:cNvGraphicFramePr/>
          <p:nvPr>
            <p:extLst>
              <p:ext uri="{D42A27DB-BD31-4B8C-83A1-F6EECF244321}">
                <p14:modId xmlns:p14="http://schemas.microsoft.com/office/powerpoint/2010/main" val="2070942226"/>
              </p:ext>
            </p:extLst>
          </p:nvPr>
        </p:nvGraphicFramePr>
        <p:xfrm>
          <a:off x="159112" y="4477045"/>
          <a:ext cx="11626948" cy="1569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425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Başlık 1">
            <a:extLst>
              <a:ext uri="{FF2B5EF4-FFF2-40B4-BE49-F238E27FC236}">
                <a16:creationId xmlns:a16="http://schemas.microsoft.com/office/drawing/2014/main" id="{2615082D-9642-166B-E063-3DAB8DDFEB4A}"/>
              </a:ext>
            </a:extLst>
          </p:cNvPr>
          <p:cNvSpPr>
            <a:spLocks noGrp="1"/>
          </p:cNvSpPr>
          <p:nvPr>
            <p:ph type="title"/>
          </p:nvPr>
        </p:nvSpPr>
        <p:spPr>
          <a:xfrm>
            <a:off x="479394" y="1070800"/>
            <a:ext cx="3939688" cy="5583126"/>
          </a:xfrm>
        </p:spPr>
        <p:txBody>
          <a:bodyPr>
            <a:normAutofit/>
          </a:bodyPr>
          <a:lstStyle/>
          <a:p>
            <a:pPr algn="r"/>
            <a:r>
              <a:rPr lang="tr-TR" sz="6200"/>
              <a:t>Araştırma ve Haberlerde Zorbalık</a:t>
            </a:r>
          </a:p>
        </p:txBody>
      </p:sp>
      <p:cxnSp>
        <p:nvCxnSpPr>
          <p:cNvPr id="26" name="Straight Connector 2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91273DC5-D936-A01C-321D-89B74599A277}"/>
              </a:ext>
            </a:extLst>
          </p:cNvPr>
          <p:cNvGraphicFramePr>
            <a:graphicFrameLocks noGrp="1"/>
          </p:cNvGraphicFramePr>
          <p:nvPr>
            <p:ph idx="1"/>
            <p:extLst>
              <p:ext uri="{D42A27DB-BD31-4B8C-83A1-F6EECF244321}">
                <p14:modId xmlns:p14="http://schemas.microsoft.com/office/powerpoint/2010/main" val="285934471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1746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7DF696-F6EB-B2D3-FB3A-49F72AC2AEDC}"/>
              </a:ext>
            </a:extLst>
          </p:cNvPr>
          <p:cNvSpPr>
            <a:spLocks noGrp="1"/>
          </p:cNvSpPr>
          <p:nvPr>
            <p:ph type="title"/>
          </p:nvPr>
        </p:nvSpPr>
        <p:spPr/>
        <p:txBody>
          <a:bodyPr/>
          <a:lstStyle/>
          <a:p>
            <a:endParaRPr lang="tr-TR" dirty="0"/>
          </a:p>
        </p:txBody>
      </p:sp>
      <p:graphicFrame>
        <p:nvGraphicFramePr>
          <p:cNvPr id="5" name="İçerik Yer Tutucusu 2">
            <a:extLst>
              <a:ext uri="{FF2B5EF4-FFF2-40B4-BE49-F238E27FC236}">
                <a16:creationId xmlns:a16="http://schemas.microsoft.com/office/drawing/2014/main" id="{D1DA5EF0-207E-9BD8-2295-2DB4C923C56D}"/>
              </a:ext>
            </a:extLst>
          </p:cNvPr>
          <p:cNvGraphicFramePr>
            <a:graphicFrameLocks noGrp="1"/>
          </p:cNvGraphicFramePr>
          <p:nvPr>
            <p:ph idx="1"/>
            <p:extLst>
              <p:ext uri="{D42A27DB-BD31-4B8C-83A1-F6EECF244321}">
                <p14:modId xmlns:p14="http://schemas.microsoft.com/office/powerpoint/2010/main" val="1539920020"/>
              </p:ext>
            </p:extLst>
          </p:nvPr>
        </p:nvGraphicFramePr>
        <p:xfrm>
          <a:off x="838200" y="1825624"/>
          <a:ext cx="10515600"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93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DB3CC1-B208-9F1B-80E2-AB6D26F6B548}"/>
              </a:ext>
            </a:extLst>
          </p:cNvPr>
          <p:cNvSpPr>
            <a:spLocks noGrp="1"/>
          </p:cNvSpPr>
          <p:nvPr>
            <p:ph type="title"/>
          </p:nvPr>
        </p:nvSpPr>
        <p:spPr>
          <a:xfrm>
            <a:off x="871442" y="685800"/>
            <a:ext cx="4353116" cy="1474666"/>
          </a:xfrm>
        </p:spPr>
        <p:txBody>
          <a:bodyPr anchor="b">
            <a:normAutofit/>
          </a:bodyPr>
          <a:lstStyle/>
          <a:p>
            <a:pPr algn="ctr"/>
            <a:r>
              <a:rPr lang="tr-TR" sz="3200">
                <a:solidFill>
                  <a:srgbClr val="595959"/>
                </a:solidFill>
              </a:rPr>
              <a:t>Bütüncül yaklaşım</a:t>
            </a:r>
          </a:p>
        </p:txBody>
      </p:sp>
      <p:sp>
        <p:nvSpPr>
          <p:cNvPr id="3" name="İçerik Yer Tutucusu 2">
            <a:extLst>
              <a:ext uri="{FF2B5EF4-FFF2-40B4-BE49-F238E27FC236}">
                <a16:creationId xmlns:a16="http://schemas.microsoft.com/office/drawing/2014/main" id="{A2BDE2CB-09BA-8F0B-8A8C-D1ECA236B7B0}"/>
              </a:ext>
            </a:extLst>
          </p:cNvPr>
          <p:cNvSpPr>
            <a:spLocks noGrp="1"/>
          </p:cNvSpPr>
          <p:nvPr>
            <p:ph idx="1"/>
          </p:nvPr>
        </p:nvSpPr>
        <p:spPr>
          <a:xfrm>
            <a:off x="871442" y="2447337"/>
            <a:ext cx="4353116" cy="3770434"/>
          </a:xfrm>
        </p:spPr>
        <p:txBody>
          <a:bodyPr anchor="t">
            <a:normAutofit/>
          </a:bodyPr>
          <a:lstStyle/>
          <a:p>
            <a:endParaRPr lang="tr-TR" sz="2000">
              <a:solidFill>
                <a:srgbClr val="595959"/>
              </a:solidFill>
            </a:endParaRPr>
          </a:p>
          <a:p>
            <a:endParaRPr lang="tr-TR" sz="2000">
              <a:solidFill>
                <a:srgbClr val="595959"/>
              </a:solidFill>
            </a:endParaRPr>
          </a:p>
          <a:p>
            <a:r>
              <a:rPr lang="tr-TR" sz="2000">
                <a:solidFill>
                  <a:srgbClr val="595959"/>
                </a:solidFill>
              </a:rPr>
              <a:t>Aile</a:t>
            </a:r>
          </a:p>
          <a:p>
            <a:r>
              <a:rPr lang="tr-TR" sz="2000">
                <a:solidFill>
                  <a:srgbClr val="595959"/>
                </a:solidFill>
              </a:rPr>
              <a:t>Okul iklimi</a:t>
            </a:r>
          </a:p>
          <a:p>
            <a:r>
              <a:rPr lang="tr-TR" sz="2000">
                <a:solidFill>
                  <a:srgbClr val="595959"/>
                </a:solidFill>
              </a:rPr>
              <a:t>Öğrenci </a:t>
            </a:r>
          </a:p>
          <a:p>
            <a:pPr marL="0" indent="0">
              <a:buNone/>
            </a:pPr>
            <a:endParaRPr lang="tr-TR" sz="2000">
              <a:solidFill>
                <a:srgbClr val="595959"/>
              </a:solidFill>
            </a:endParaRPr>
          </a:p>
          <a:p>
            <a:pPr marL="0" indent="0">
              <a:buNone/>
            </a:pPr>
            <a:r>
              <a:rPr lang="tr-TR" sz="2000">
                <a:solidFill>
                  <a:srgbClr val="595959"/>
                </a:solidFill>
              </a:rPr>
              <a:t>İşbirlikli sürece dahil olması</a:t>
            </a:r>
          </a:p>
          <a:p>
            <a:endParaRPr lang="tr-TR" sz="2000">
              <a:solidFill>
                <a:srgbClr val="595959"/>
              </a:solidFill>
            </a:endParaRPr>
          </a:p>
          <a:p>
            <a:endParaRPr lang="tr-TR" sz="2000">
              <a:solidFill>
                <a:srgbClr val="595959"/>
              </a:solidFill>
            </a:endParaRPr>
          </a:p>
        </p:txBody>
      </p:sp>
      <p:pic>
        <p:nvPicPr>
          <p:cNvPr id="4" name="Resim 3" descr="kırpıntı çizim, çizim, çocukların yaptığı resimler, çizgi film içeren bir resim&#10;&#10;Açıklama otomatik olarak oluşturuldu">
            <a:extLst>
              <a:ext uri="{FF2B5EF4-FFF2-40B4-BE49-F238E27FC236}">
                <a16:creationId xmlns:a16="http://schemas.microsoft.com/office/drawing/2014/main" id="{BD30DF92-0793-7554-BD06-7552F4460880}"/>
              </a:ext>
            </a:extLst>
          </p:cNvPr>
          <p:cNvPicPr>
            <a:picLocks noChangeAspect="1"/>
          </p:cNvPicPr>
          <p:nvPr/>
        </p:nvPicPr>
        <p:blipFill rotWithShape="1">
          <a:blip r:embed="rId2"/>
          <a:srcRect l="10438" r="14059"/>
          <a:stretch/>
        </p:blipFill>
        <p:spPr>
          <a:xfrm>
            <a:off x="6781801" y="1471920"/>
            <a:ext cx="4797056" cy="3959730"/>
          </a:xfrm>
          <a:prstGeom prst="rect">
            <a:avLst/>
          </a:prstGeom>
        </p:spPr>
      </p:pic>
    </p:spTree>
    <p:extLst>
      <p:ext uri="{BB962C8B-B14F-4D97-AF65-F5344CB8AC3E}">
        <p14:creationId xmlns:p14="http://schemas.microsoft.com/office/powerpoint/2010/main" val="1086864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ekran görüntüsü, yazı tipi içeren bir resim&#10;&#10;Açıklama otomatik olarak oluşturuldu">
            <a:extLst>
              <a:ext uri="{FF2B5EF4-FFF2-40B4-BE49-F238E27FC236}">
                <a16:creationId xmlns:a16="http://schemas.microsoft.com/office/drawing/2014/main" id="{5A95A385-3547-4C98-FB44-20E51DC83C02}"/>
              </a:ext>
            </a:extLst>
          </p:cNvPr>
          <p:cNvPicPr>
            <a:picLocks noChangeAspect="1"/>
          </p:cNvPicPr>
          <p:nvPr/>
        </p:nvPicPr>
        <p:blipFill>
          <a:blip r:embed="rId2"/>
          <a:stretch>
            <a:fillRect/>
          </a:stretch>
        </p:blipFill>
        <p:spPr>
          <a:xfrm>
            <a:off x="1217770" y="1838150"/>
            <a:ext cx="3952579" cy="3174193"/>
          </a:xfrm>
          <a:prstGeom prst="rect">
            <a:avLst/>
          </a:prstGeom>
        </p:spPr>
      </p:pic>
      <p:sp>
        <p:nvSpPr>
          <p:cNvPr id="3" name="İçerik Yer Tutucusu 2">
            <a:extLst>
              <a:ext uri="{FF2B5EF4-FFF2-40B4-BE49-F238E27FC236}">
                <a16:creationId xmlns:a16="http://schemas.microsoft.com/office/drawing/2014/main" id="{90EA1DB6-401F-623C-1CB1-3A9EB36BD958}"/>
              </a:ext>
            </a:extLst>
          </p:cNvPr>
          <p:cNvSpPr>
            <a:spLocks noGrp="1"/>
          </p:cNvSpPr>
          <p:nvPr>
            <p:ph idx="1"/>
          </p:nvPr>
        </p:nvSpPr>
        <p:spPr>
          <a:xfrm>
            <a:off x="6803581" y="1959429"/>
            <a:ext cx="4049809" cy="3945261"/>
          </a:xfrm>
        </p:spPr>
        <p:txBody>
          <a:bodyPr anchor="t">
            <a:normAutofit/>
          </a:bodyPr>
          <a:lstStyle/>
          <a:p>
            <a:r>
              <a:rPr lang="tr-TR" sz="2000" b="0" i="0" dirty="0">
                <a:solidFill>
                  <a:srgbClr val="202122"/>
                </a:solidFill>
                <a:effectLst/>
                <a:highlight>
                  <a:srgbClr val="F8F9FA"/>
                </a:highlight>
                <a:latin typeface="Arial" panose="020B0604020202020204" pitchFamily="34" charset="0"/>
              </a:rPr>
              <a:t>Ebeveynlerin çocuğa kontrolü yüksek iken yakınlık/ilgisi düşük olursa </a:t>
            </a:r>
            <a:r>
              <a:rPr lang="tr-TR" sz="2000" b="1" i="0" dirty="0">
                <a:solidFill>
                  <a:srgbClr val="202122"/>
                </a:solidFill>
                <a:effectLst/>
                <a:latin typeface="Arial" panose="020B0604020202020204" pitchFamily="34" charset="0"/>
              </a:rPr>
              <a:t>otoriter</a:t>
            </a:r>
            <a:r>
              <a:rPr lang="tr-TR" sz="2000" b="0" i="0" dirty="0">
                <a:solidFill>
                  <a:srgbClr val="202122"/>
                </a:solidFill>
                <a:effectLst/>
                <a:highlight>
                  <a:srgbClr val="F8F9FA"/>
                </a:highlight>
                <a:latin typeface="Arial" panose="020B0604020202020204" pitchFamily="34" charset="0"/>
              </a:rPr>
              <a:t>, hem kontrolü hem yakınlık/ilgisi yüksek olursa </a:t>
            </a:r>
            <a:r>
              <a:rPr lang="tr-TR" sz="2000" b="1" i="0" dirty="0">
                <a:solidFill>
                  <a:srgbClr val="202122"/>
                </a:solidFill>
                <a:effectLst/>
                <a:latin typeface="Arial" panose="020B0604020202020204" pitchFamily="34" charset="0"/>
              </a:rPr>
              <a:t>demokratik</a:t>
            </a:r>
            <a:r>
              <a:rPr lang="tr-TR" sz="2000" b="0" i="0" dirty="0">
                <a:solidFill>
                  <a:srgbClr val="202122"/>
                </a:solidFill>
                <a:effectLst/>
                <a:highlight>
                  <a:srgbClr val="F8F9FA"/>
                </a:highlight>
                <a:latin typeface="Arial" panose="020B0604020202020204" pitchFamily="34" charset="0"/>
              </a:rPr>
              <a:t>; çocuğa kontrolleri düşük fakat yakınlık/ilgileri yüksek olursa </a:t>
            </a:r>
            <a:r>
              <a:rPr lang="tr-TR" sz="2000" b="1" i="0" dirty="0">
                <a:solidFill>
                  <a:srgbClr val="202122"/>
                </a:solidFill>
                <a:effectLst/>
                <a:latin typeface="Arial" panose="020B0604020202020204" pitchFamily="34" charset="0"/>
              </a:rPr>
              <a:t>izin verici-hoşgörülü</a:t>
            </a:r>
            <a:r>
              <a:rPr lang="tr-TR" sz="2000" b="0" i="0" dirty="0">
                <a:solidFill>
                  <a:srgbClr val="202122"/>
                </a:solidFill>
                <a:effectLst/>
                <a:highlight>
                  <a:srgbClr val="F8F9FA"/>
                </a:highlight>
                <a:latin typeface="Arial" panose="020B0604020202020204" pitchFamily="34" charset="0"/>
              </a:rPr>
              <a:t>, hem kontrolleri hem yakınlık/ilgileri düşük olursa </a:t>
            </a:r>
            <a:r>
              <a:rPr lang="tr-TR" sz="2000" b="1" i="0" dirty="0">
                <a:solidFill>
                  <a:srgbClr val="202122"/>
                </a:solidFill>
                <a:effectLst/>
                <a:latin typeface="Arial" panose="020B0604020202020204" pitchFamily="34" charset="0"/>
              </a:rPr>
              <a:t>izin verici-ihmalkâr</a:t>
            </a:r>
            <a:r>
              <a:rPr lang="tr-TR" sz="2000" b="0" i="0" dirty="0">
                <a:solidFill>
                  <a:srgbClr val="202122"/>
                </a:solidFill>
                <a:effectLst/>
                <a:highlight>
                  <a:srgbClr val="F8F9FA"/>
                </a:highlight>
                <a:latin typeface="Arial" panose="020B0604020202020204" pitchFamily="34" charset="0"/>
              </a:rPr>
              <a:t> olarak sınıflandırılır.</a:t>
            </a:r>
            <a:endParaRPr lang="tr-TR" sz="2000" dirty="0">
              <a:solidFill>
                <a:schemeClr val="tx1">
                  <a:alpha val="80000"/>
                </a:schemeClr>
              </a:solidFill>
            </a:endParaRPr>
          </a:p>
        </p:txBody>
      </p:sp>
    </p:spTree>
    <p:extLst>
      <p:ext uri="{BB962C8B-B14F-4D97-AF65-F5344CB8AC3E}">
        <p14:creationId xmlns:p14="http://schemas.microsoft.com/office/powerpoint/2010/main" val="958394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çizgi film, Çizgi film, çizim, kurgu edebiyat içeren bir resim&#10;&#10;Açıklama otomatik olarak oluşturuldu">
            <a:extLst>
              <a:ext uri="{FF2B5EF4-FFF2-40B4-BE49-F238E27FC236}">
                <a16:creationId xmlns:a16="http://schemas.microsoft.com/office/drawing/2014/main" id="{F8A431E2-262E-FACD-4C69-0D7498602DFF}"/>
              </a:ext>
            </a:extLst>
          </p:cNvPr>
          <p:cNvPicPr>
            <a:picLocks noChangeAspect="1"/>
          </p:cNvPicPr>
          <p:nvPr/>
        </p:nvPicPr>
        <p:blipFill rotWithShape="1">
          <a:blip r:embed="rId2">
            <a:duotone>
              <a:schemeClr val="accent1">
                <a:shade val="45000"/>
                <a:satMod val="135000"/>
              </a:schemeClr>
              <a:prstClr val="white"/>
            </a:duotone>
            <a:alphaModFix amt="35000"/>
          </a:blip>
          <a:srcRect t="6250"/>
          <a:stretch/>
        </p:blipFill>
        <p:spPr>
          <a:xfrm>
            <a:off x="20" y="10"/>
            <a:ext cx="12191981" cy="6857989"/>
          </a:xfrm>
          <a:prstGeom prst="rect">
            <a:avLst/>
          </a:prstGeom>
        </p:spPr>
      </p:pic>
    </p:spTree>
    <p:extLst>
      <p:ext uri="{BB962C8B-B14F-4D97-AF65-F5344CB8AC3E}">
        <p14:creationId xmlns:p14="http://schemas.microsoft.com/office/powerpoint/2010/main" val="119578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taslak, çizim, daire, sanat içeren bir resim&#10;&#10;Açıklama otomatik olarak oluşturuldu">
            <a:extLst>
              <a:ext uri="{FF2B5EF4-FFF2-40B4-BE49-F238E27FC236}">
                <a16:creationId xmlns:a16="http://schemas.microsoft.com/office/drawing/2014/main" id="{A003CD1A-912A-9D3A-6BF1-DC8144D3FD22}"/>
              </a:ext>
            </a:extLst>
          </p:cNvPr>
          <p:cNvPicPr>
            <a:picLocks noGrp="1" noChangeAspect="1"/>
          </p:cNvPicPr>
          <p:nvPr>
            <p:ph idx="1"/>
          </p:nvPr>
        </p:nvPicPr>
        <p:blipFill rotWithShape="1">
          <a:blip r:embed="rId2"/>
          <a:srcRect l="15989" r="17465"/>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6" name="Metin kutusu 5">
            <a:extLst>
              <a:ext uri="{FF2B5EF4-FFF2-40B4-BE49-F238E27FC236}">
                <a16:creationId xmlns:a16="http://schemas.microsoft.com/office/drawing/2014/main" id="{0FE6A50A-7D1E-BC31-E400-9A59D94D9BF9}"/>
              </a:ext>
            </a:extLst>
          </p:cNvPr>
          <p:cNvSpPr txBox="1"/>
          <p:nvPr/>
        </p:nvSpPr>
        <p:spPr>
          <a:xfrm>
            <a:off x="6657715" y="2990818"/>
            <a:ext cx="4195673" cy="29138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0" i="0">
                <a:solidFill>
                  <a:schemeClr val="tx1">
                    <a:alpha val="80000"/>
                  </a:schemeClr>
                </a:solidFill>
                <a:effectLst/>
                <a:highlight>
                  <a:srgbClr val="FFFFFF"/>
                </a:highlight>
              </a:rPr>
              <a:t>Duyguları algılama ve anlama, duygularla düşünceyi birleştirme, duyguları yönetebilme ve düzenlemeyi içerir. </a:t>
            </a:r>
          </a:p>
          <a:p>
            <a:pPr indent="-228600">
              <a:lnSpc>
                <a:spcPct val="90000"/>
              </a:lnSpc>
              <a:spcAft>
                <a:spcPts val="600"/>
              </a:spcAft>
              <a:buFont typeface="Arial" panose="020B0604020202020204" pitchFamily="34" charset="0"/>
              <a:buChar char="•"/>
            </a:pPr>
            <a:r>
              <a:rPr lang="en-US" sz="2000">
                <a:solidFill>
                  <a:schemeClr val="tx1">
                    <a:alpha val="80000"/>
                  </a:schemeClr>
                </a:solidFill>
                <a:highlight>
                  <a:srgbClr val="FFFFFF"/>
                </a:highlight>
              </a:rPr>
              <a:t>Ahlaki gelişim ve empati becerisi</a:t>
            </a:r>
            <a:endParaRPr lang="en-US" sz="2000" dirty="0">
              <a:solidFill>
                <a:schemeClr val="tx1">
                  <a:alpha val="80000"/>
                </a:schemeClr>
              </a:solidFill>
            </a:endParaRPr>
          </a:p>
        </p:txBody>
      </p:sp>
      <p:sp>
        <p:nvSpPr>
          <p:cNvPr id="3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8"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92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1">
            <a:extLst>
              <a:ext uri="{FF2B5EF4-FFF2-40B4-BE49-F238E27FC236}">
                <a16:creationId xmlns:a16="http://schemas.microsoft.com/office/drawing/2014/main" id="{90D90307-9A52-DA26-7645-20F91A8307B9}"/>
              </a:ext>
            </a:extLst>
          </p:cNvPr>
          <p:cNvSpPr>
            <a:spLocks noGrp="1"/>
          </p:cNvSpPr>
          <p:nvPr>
            <p:ph type="title"/>
          </p:nvPr>
        </p:nvSpPr>
        <p:spPr>
          <a:xfrm>
            <a:off x="7984566" y="2456528"/>
            <a:ext cx="3369234" cy="1616203"/>
          </a:xfrm>
        </p:spPr>
        <p:txBody>
          <a:bodyPr anchor="b">
            <a:normAutofit/>
          </a:bodyPr>
          <a:lstStyle/>
          <a:p>
            <a:r>
              <a:rPr lang="tr-TR" sz="3200" dirty="0"/>
              <a:t>DİNLEDİĞİNİZ İÇİN TEŞEKKÜRLER</a:t>
            </a:r>
            <a:r>
              <a:rPr lang="tr-TR" sz="3200" dirty="0">
                <a:sym typeface="Wingdings" panose="05000000000000000000" pitchFamily="2" charset="2"/>
              </a:rPr>
              <a:t></a:t>
            </a:r>
            <a:endParaRPr lang="tr-TR" sz="3200" dirty="0"/>
          </a:p>
        </p:txBody>
      </p:sp>
      <p:pic>
        <p:nvPicPr>
          <p:cNvPr id="4" name="Resim 3">
            <a:extLst>
              <a:ext uri="{FF2B5EF4-FFF2-40B4-BE49-F238E27FC236}">
                <a16:creationId xmlns:a16="http://schemas.microsoft.com/office/drawing/2014/main" id="{70B6E017-2158-62BA-D07F-E1DB034BA6C1}"/>
              </a:ext>
            </a:extLst>
          </p:cNvPr>
          <p:cNvPicPr>
            <a:picLocks noChangeAspect="1"/>
          </p:cNvPicPr>
          <p:nvPr/>
        </p:nvPicPr>
        <p:blipFill rotWithShape="1">
          <a:blip r:embed="rId2"/>
          <a:srcRect l="24238" r="2484" b="-1"/>
          <a:stretch/>
        </p:blipFill>
        <p:spPr>
          <a:xfrm>
            <a:off x="20" y="10"/>
            <a:ext cx="7390243" cy="6857990"/>
          </a:xfrm>
          <a:prstGeom prst="rect">
            <a:avLst/>
          </a:prstGeom>
        </p:spPr>
      </p:pic>
      <p:sp>
        <p:nvSpPr>
          <p:cNvPr id="10" name="İçerik Yer Tutucusu 9">
            <a:extLst>
              <a:ext uri="{FF2B5EF4-FFF2-40B4-BE49-F238E27FC236}">
                <a16:creationId xmlns:a16="http://schemas.microsoft.com/office/drawing/2014/main" id="{5C0BB6E6-507F-977F-C64E-CFED04AD3DC8}"/>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144715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BB385E7C-56C5-5FDF-B18E-C28BB56731A4}"/>
              </a:ext>
            </a:extLst>
          </p:cNvPr>
          <p:cNvPicPr>
            <a:picLocks noChangeAspect="1"/>
          </p:cNvPicPr>
          <p:nvPr/>
        </p:nvPicPr>
        <p:blipFill>
          <a:blip r:embed="rId2" cstate="print">
            <a:extLst>
              <a:ext uri="{28A0092B-C50C-407E-A947-70E740481C1C}">
                <a14:useLocalDpi xmlns:a14="http://schemas.microsoft.com/office/drawing/2010/main" val="0"/>
              </a:ext>
            </a:extLst>
          </a:blip>
          <a:srcRect l="14880" r="22431"/>
          <a:stretch/>
        </p:blipFill>
        <p:spPr bwMode="auto">
          <a:xfrm>
            <a:off x="279143" y="826058"/>
            <a:ext cx="5221625" cy="5205884"/>
          </a:xfrm>
          <a:prstGeom prst="rect">
            <a:avLst/>
          </a:prstGeom>
          <a:noFill/>
        </p:spPr>
      </p:pic>
      <p:sp>
        <p:nvSpPr>
          <p:cNvPr id="32" name="Metin kutusu 31">
            <a:extLst>
              <a:ext uri="{FF2B5EF4-FFF2-40B4-BE49-F238E27FC236}">
                <a16:creationId xmlns:a16="http://schemas.microsoft.com/office/drawing/2014/main" id="{35BBCAAC-8124-8BF5-AEF1-71365B6842FC}"/>
              </a:ext>
            </a:extLst>
          </p:cNvPr>
          <p:cNvSpPr txBox="1"/>
          <p:nvPr/>
        </p:nvSpPr>
        <p:spPr>
          <a:xfrm>
            <a:off x="6392583" y="1556658"/>
            <a:ext cx="4434721" cy="4799692"/>
          </a:xfrm>
          <a:prstGeom prst="rect">
            <a:avLst/>
          </a:prstGeom>
        </p:spPr>
        <p:txBody>
          <a:bodyPr vert="horz" lIns="91440" tIns="45720" rIns="91440" bIns="45720" rtlCol="0" anchor="t">
            <a:normAutofit/>
          </a:bodyPr>
          <a:lstStyle/>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tx1">
                    <a:alpha val="80000"/>
                  </a:schemeClr>
                </a:solidFill>
                <a:effectLst/>
                <a:uLnTx/>
                <a:uFillTx/>
              </a:rPr>
              <a:t>Zorbalık; </a:t>
            </a:r>
            <a:r>
              <a:rPr kumimoji="0" lang="en-US" sz="2000" b="0" i="0" u="none" strike="noStrike" cap="none" spc="0" normalizeH="0" baseline="0" noProof="0" dirty="0" err="1">
                <a:ln>
                  <a:noFill/>
                </a:ln>
                <a:solidFill>
                  <a:schemeClr val="tx1">
                    <a:alpha val="80000"/>
                  </a:schemeClr>
                </a:solidFill>
                <a:effectLst/>
                <a:uLnTx/>
                <a:uFillTx/>
              </a:rPr>
              <a:t>daha</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güçlü</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kişi</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ya</a:t>
            </a:r>
            <a:r>
              <a:rPr kumimoji="0" lang="en-US" sz="2000" b="0" i="0" u="none" strike="noStrike" cap="none" spc="0" normalizeH="0" baseline="0" noProof="0" dirty="0">
                <a:ln>
                  <a:noFill/>
                </a:ln>
                <a:solidFill>
                  <a:schemeClr val="tx1">
                    <a:alpha val="80000"/>
                  </a:schemeClr>
                </a:solidFill>
                <a:effectLst/>
                <a:uLnTx/>
                <a:uFillTx/>
              </a:rPr>
              <a:t> da </a:t>
            </a:r>
            <a:r>
              <a:rPr kumimoji="0" lang="en-US" sz="2000" b="0" i="0" u="none" strike="noStrike" cap="none" spc="0" normalizeH="0" baseline="0" noProof="0" dirty="0" err="1">
                <a:ln>
                  <a:noFill/>
                </a:ln>
                <a:solidFill>
                  <a:schemeClr val="tx1">
                    <a:alpha val="80000"/>
                  </a:schemeClr>
                </a:solidFill>
                <a:effectLst/>
                <a:uLnTx/>
                <a:uFillTx/>
              </a:rPr>
              <a:t>kişiler</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tarafından</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daha</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az</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güçlü</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kişiye</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uygulanan</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tekrar</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eden</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psikolojik</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ya</a:t>
            </a:r>
            <a:r>
              <a:rPr kumimoji="0" lang="en-US" sz="2000" b="0" i="0" u="none" strike="noStrike" cap="none" spc="0" normalizeH="0" baseline="0" noProof="0" dirty="0">
                <a:ln>
                  <a:noFill/>
                </a:ln>
                <a:solidFill>
                  <a:schemeClr val="tx1">
                    <a:alpha val="80000"/>
                  </a:schemeClr>
                </a:solidFill>
                <a:effectLst/>
                <a:uLnTx/>
                <a:uFillTx/>
              </a:rPr>
              <a:t> da </a:t>
            </a:r>
            <a:r>
              <a:rPr kumimoji="0" lang="en-US" sz="2000" b="0" i="0" u="none" strike="noStrike" cap="none" spc="0" normalizeH="0" baseline="0" noProof="0" dirty="0" err="1">
                <a:ln>
                  <a:noFill/>
                </a:ln>
                <a:solidFill>
                  <a:schemeClr val="tx1">
                    <a:alpha val="80000"/>
                  </a:schemeClr>
                </a:solidFill>
                <a:effectLst/>
                <a:uLnTx/>
                <a:uFillTx/>
              </a:rPr>
              <a:t>fiziksel</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eziyet</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şeklinde</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nitelendirilebilir</a:t>
            </a:r>
            <a:r>
              <a:rPr kumimoji="0" lang="en-US" sz="2000" b="0" i="0" u="none" strike="noStrike" cap="none" spc="0" normalizeH="0" baseline="0" noProof="0" dirty="0">
                <a:ln>
                  <a:noFill/>
                </a:ln>
                <a:solidFill>
                  <a:schemeClr val="tx1">
                    <a:alpha val="80000"/>
                  </a:schemeClr>
                </a:solidFill>
                <a:effectLst/>
                <a:uLnTx/>
                <a:uFillTx/>
              </a:rPr>
              <a:t>.</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cap="none" spc="0" normalizeH="0" baseline="0" noProof="0" dirty="0">
              <a:ln>
                <a:noFill/>
              </a:ln>
              <a:solidFill>
                <a:schemeClr val="tx1">
                  <a:alpha val="80000"/>
                </a:schemeClr>
              </a:solidFill>
              <a:effectLst/>
              <a:uLnTx/>
              <a:uFillTx/>
            </a:endParaRP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err="1">
                <a:ln>
                  <a:noFill/>
                </a:ln>
                <a:solidFill>
                  <a:schemeClr val="tx1">
                    <a:alpha val="80000"/>
                  </a:schemeClr>
                </a:solidFill>
                <a:effectLst/>
                <a:uLnTx/>
                <a:uFillTx/>
              </a:rPr>
              <a:t>Akran</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zorbalığı</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ise</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bir</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veya</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birkaç</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öğrencinin</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bir</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başka</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öğrenciye</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karşı</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yaptığı</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saldırgan</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davranışlar</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olarak</a:t>
            </a:r>
            <a:r>
              <a:rPr kumimoji="0" lang="en-US" sz="2000" b="0" i="0" u="none" strike="noStrike" cap="none" spc="0" normalizeH="0" baseline="0" noProof="0" dirty="0">
                <a:ln>
                  <a:noFill/>
                </a:ln>
                <a:solidFill>
                  <a:schemeClr val="tx1">
                    <a:alpha val="80000"/>
                  </a:schemeClr>
                </a:solidFill>
                <a:effectLst/>
                <a:uLnTx/>
                <a:uFillTx/>
              </a:rPr>
              <a:t> </a:t>
            </a:r>
            <a:r>
              <a:rPr kumimoji="0" lang="en-US" sz="2000" b="0" i="0" u="none" strike="noStrike" cap="none" spc="0" normalizeH="0" baseline="0" noProof="0" dirty="0" err="1">
                <a:ln>
                  <a:noFill/>
                </a:ln>
                <a:solidFill>
                  <a:schemeClr val="tx1">
                    <a:alpha val="80000"/>
                  </a:schemeClr>
                </a:solidFill>
                <a:effectLst/>
                <a:uLnTx/>
                <a:uFillTx/>
              </a:rPr>
              <a:t>tanımlanmaktadır</a:t>
            </a:r>
            <a:r>
              <a:rPr kumimoji="0" lang="en-US" sz="2000" b="0" i="0" u="none" strike="noStrike" cap="none" spc="0" normalizeH="0" baseline="0" noProof="0" dirty="0">
                <a:ln>
                  <a:noFill/>
                </a:ln>
                <a:solidFill>
                  <a:schemeClr val="tx1">
                    <a:alpha val="80000"/>
                  </a:schemeClr>
                </a:solidFill>
                <a:effectLst/>
                <a:uLnTx/>
                <a:uFillTx/>
              </a:rPr>
              <a:t>.</a:t>
            </a:r>
          </a:p>
        </p:txBody>
      </p:sp>
      <p:cxnSp>
        <p:nvCxnSpPr>
          <p:cNvPr id="41" name="Straight Connector 40">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23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9491EC60-C05E-1BE4-743D-1432E82EAF2F}"/>
              </a:ext>
            </a:extLst>
          </p:cNvPr>
          <p:cNvPicPr>
            <a:picLocks noChangeAspect="1"/>
          </p:cNvPicPr>
          <p:nvPr/>
        </p:nvPicPr>
        <p:blipFill>
          <a:blip r:embed="rId3"/>
          <a:srcRect l="21209" r="19443" b="-2"/>
          <a:stretch/>
        </p:blipFill>
        <p:spPr>
          <a:xfrm>
            <a:off x="3" y="1587"/>
            <a:ext cx="5291664"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23" name="İçerik Yer Tutucusu 2">
            <a:extLst>
              <a:ext uri="{FF2B5EF4-FFF2-40B4-BE49-F238E27FC236}">
                <a16:creationId xmlns:a16="http://schemas.microsoft.com/office/drawing/2014/main" id="{D7AE41E7-7D47-0D57-88BC-E306F01C663C}"/>
              </a:ext>
            </a:extLst>
          </p:cNvPr>
          <p:cNvGraphicFramePr>
            <a:graphicFrameLocks noGrp="1"/>
          </p:cNvGraphicFramePr>
          <p:nvPr>
            <p:ph idx="1"/>
            <p:extLst>
              <p:ext uri="{D42A27DB-BD31-4B8C-83A1-F6EECF244321}">
                <p14:modId xmlns:p14="http://schemas.microsoft.com/office/powerpoint/2010/main" val="478882458"/>
              </p:ext>
            </p:extLst>
          </p:nvPr>
        </p:nvGraphicFramePr>
        <p:xfrm>
          <a:off x="5508172" y="805543"/>
          <a:ext cx="5823858" cy="55619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642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44C221C6-4E22-C9F7-B99C-356F9CFAEDCC}"/>
              </a:ext>
            </a:extLst>
          </p:cNvPr>
          <p:cNvSpPr>
            <a:spLocks noGrp="1"/>
          </p:cNvSpPr>
          <p:nvPr>
            <p:ph type="title"/>
          </p:nvPr>
        </p:nvSpPr>
        <p:spPr>
          <a:xfrm>
            <a:off x="699715" y="288404"/>
            <a:ext cx="7170656" cy="977442"/>
          </a:xfrm>
        </p:spPr>
        <p:txBody>
          <a:bodyPr vert="horz" lIns="91440" tIns="45720" rIns="91440" bIns="45720" rtlCol="0" anchor="ctr">
            <a:normAutofit/>
          </a:bodyPr>
          <a:lstStyle/>
          <a:p>
            <a:endParaRPr lang="en-US" sz="4000">
              <a:solidFill>
                <a:srgbClr val="FFFFFF"/>
              </a:solidFill>
            </a:endParaRPr>
          </a:p>
        </p:txBody>
      </p:sp>
      <p:pic>
        <p:nvPicPr>
          <p:cNvPr id="7" name="Resim 6">
            <a:extLst>
              <a:ext uri="{FF2B5EF4-FFF2-40B4-BE49-F238E27FC236}">
                <a16:creationId xmlns:a16="http://schemas.microsoft.com/office/drawing/2014/main" id="{24ECD756-26CF-C43C-1981-D8A9D1F894E2}"/>
              </a:ext>
            </a:extLst>
          </p:cNvPr>
          <p:cNvPicPr>
            <a:picLocks noChangeAspect="1"/>
          </p:cNvPicPr>
          <p:nvPr/>
        </p:nvPicPr>
        <p:blipFill>
          <a:blip r:embed="rId2"/>
          <a:stretch>
            <a:fillRect/>
          </a:stretch>
        </p:blipFill>
        <p:spPr>
          <a:xfrm>
            <a:off x="902553" y="3277192"/>
            <a:ext cx="3238707" cy="1871150"/>
          </a:xfrm>
          <a:prstGeom prst="rect">
            <a:avLst/>
          </a:prstGeom>
        </p:spPr>
      </p:pic>
      <p:pic>
        <p:nvPicPr>
          <p:cNvPr id="9" name="Resim 8">
            <a:extLst>
              <a:ext uri="{FF2B5EF4-FFF2-40B4-BE49-F238E27FC236}">
                <a16:creationId xmlns:a16="http://schemas.microsoft.com/office/drawing/2014/main" id="{D9C90178-5A8C-9D6D-27B6-C9D8A8C234AD}"/>
              </a:ext>
            </a:extLst>
          </p:cNvPr>
          <p:cNvPicPr>
            <a:picLocks noChangeAspect="1"/>
          </p:cNvPicPr>
          <p:nvPr/>
        </p:nvPicPr>
        <p:blipFill>
          <a:blip r:embed="rId3"/>
          <a:stretch>
            <a:fillRect/>
          </a:stretch>
        </p:blipFill>
        <p:spPr>
          <a:xfrm>
            <a:off x="4476646" y="3357213"/>
            <a:ext cx="3238707" cy="1711108"/>
          </a:xfrm>
          <a:prstGeom prst="rect">
            <a:avLst/>
          </a:prstGeom>
        </p:spPr>
      </p:pic>
      <p:pic>
        <p:nvPicPr>
          <p:cNvPr id="5" name="İçerik Yer Tutucusu 4">
            <a:extLst>
              <a:ext uri="{FF2B5EF4-FFF2-40B4-BE49-F238E27FC236}">
                <a16:creationId xmlns:a16="http://schemas.microsoft.com/office/drawing/2014/main" id="{1E891380-D5EF-38BA-122B-DAEFC568DBB0}"/>
              </a:ext>
            </a:extLst>
          </p:cNvPr>
          <p:cNvPicPr>
            <a:picLocks noGrp="1" noChangeAspect="1"/>
          </p:cNvPicPr>
          <p:nvPr>
            <p:ph idx="1"/>
          </p:nvPr>
        </p:nvPicPr>
        <p:blipFill>
          <a:blip r:embed="rId4"/>
          <a:stretch>
            <a:fillRect/>
          </a:stretch>
        </p:blipFill>
        <p:spPr>
          <a:xfrm>
            <a:off x="8050740" y="3425197"/>
            <a:ext cx="3238707" cy="1575139"/>
          </a:xfrm>
          <a:prstGeom prst="rect">
            <a:avLst/>
          </a:prstGeom>
        </p:spPr>
      </p:pic>
    </p:spTree>
    <p:extLst>
      <p:ext uri="{BB962C8B-B14F-4D97-AF65-F5344CB8AC3E}">
        <p14:creationId xmlns:p14="http://schemas.microsoft.com/office/powerpoint/2010/main" val="2334667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E55C39-5FB2-4FE5-9D5E-7B195B7330C6}"/>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14AD75F-1436-47C1-855E-2052A5FDF49E}"/>
              </a:ext>
            </a:extLst>
          </p:cNvPr>
          <p:cNvSpPr>
            <a:spLocks noGrp="1"/>
          </p:cNvSpPr>
          <p:nvPr>
            <p:ph idx="1"/>
          </p:nvPr>
        </p:nvSpPr>
        <p:spPr/>
        <p:txBody>
          <a:bodyPr>
            <a:normAutofit fontScale="92500" lnSpcReduction="10000"/>
          </a:bodyPr>
          <a:lstStyle/>
          <a:p>
            <a:pPr marL="0" indent="0" algn="l">
              <a:buNone/>
            </a:pPr>
            <a:r>
              <a:rPr lang="tr-TR" b="1" i="0" dirty="0">
                <a:solidFill>
                  <a:srgbClr val="212529"/>
                </a:solidFill>
                <a:effectLst/>
                <a:latin typeface="MyriadPro"/>
              </a:rPr>
              <a:t>Zorbalık yapan çocukların Ailesel özellikleri</a:t>
            </a:r>
          </a:p>
          <a:p>
            <a:pPr marL="0" indent="0" algn="l">
              <a:buNone/>
            </a:pPr>
            <a:r>
              <a:rPr lang="tr-TR" b="0" i="0" dirty="0">
                <a:solidFill>
                  <a:srgbClr val="212529"/>
                </a:solidFill>
                <a:effectLst/>
                <a:latin typeface="MyriadPro"/>
              </a:rPr>
              <a:t>•Anne-baba arasında çatışma </a:t>
            </a:r>
          </a:p>
          <a:p>
            <a:pPr marL="0" indent="0" algn="l">
              <a:buNone/>
            </a:pPr>
            <a:r>
              <a:rPr lang="tr-TR" b="0" i="0" dirty="0">
                <a:solidFill>
                  <a:srgbClr val="212529"/>
                </a:solidFill>
                <a:effectLst/>
                <a:latin typeface="MyriadPro"/>
              </a:rPr>
              <a:t>• Aile içi şiddet, fiziksel ve/veya duygusal istismar</a:t>
            </a:r>
          </a:p>
          <a:p>
            <a:pPr marL="0" indent="0" algn="l">
              <a:buNone/>
            </a:pPr>
            <a:r>
              <a:rPr lang="tr-TR" b="0" i="0" dirty="0">
                <a:solidFill>
                  <a:srgbClr val="212529"/>
                </a:solidFill>
                <a:effectLst/>
                <a:latin typeface="MyriadPro"/>
              </a:rPr>
              <a:t>• Anne-babanın ilgi, sevgi, yakınlık göstermemesi </a:t>
            </a:r>
          </a:p>
          <a:p>
            <a:pPr marL="0" indent="0" algn="l">
              <a:buNone/>
            </a:pPr>
            <a:r>
              <a:rPr lang="tr-TR" b="0" i="0" dirty="0">
                <a:solidFill>
                  <a:srgbClr val="212529"/>
                </a:solidFill>
                <a:effectLst/>
                <a:latin typeface="MyriadPro"/>
              </a:rPr>
              <a:t>• Çocuğa fiziksel ceza verilmesi </a:t>
            </a:r>
          </a:p>
          <a:p>
            <a:pPr marL="0" indent="0" algn="l">
              <a:buNone/>
            </a:pPr>
            <a:r>
              <a:rPr lang="tr-TR" b="0" i="0" dirty="0">
                <a:solidFill>
                  <a:srgbClr val="212529"/>
                </a:solidFill>
                <a:effectLst/>
                <a:latin typeface="MyriadPro"/>
              </a:rPr>
              <a:t>• Çocuğun saldırgan davranışlarla istediğini elde edebilmesi</a:t>
            </a:r>
          </a:p>
          <a:p>
            <a:pPr marL="0" indent="0" algn="l">
              <a:buNone/>
            </a:pPr>
            <a:r>
              <a:rPr lang="tr-TR" b="0" i="0" dirty="0">
                <a:solidFill>
                  <a:srgbClr val="212529"/>
                </a:solidFill>
                <a:effectLst/>
                <a:latin typeface="MyriadPro"/>
              </a:rPr>
              <a:t>• Aile içi iletişimin zayıf/kopuk olması </a:t>
            </a:r>
          </a:p>
          <a:p>
            <a:pPr marL="0" indent="0" algn="l">
              <a:buNone/>
            </a:pPr>
            <a:r>
              <a:rPr lang="tr-TR" b="0" i="0" dirty="0">
                <a:solidFill>
                  <a:srgbClr val="212529"/>
                </a:solidFill>
                <a:effectLst/>
                <a:latin typeface="MyriadPro"/>
              </a:rPr>
              <a:t>• Aile içinde olumsuz rol modellerinin olması (</a:t>
            </a:r>
            <a:r>
              <a:rPr lang="tr-TR" b="0" i="0" dirty="0" err="1">
                <a:solidFill>
                  <a:srgbClr val="212529"/>
                </a:solidFill>
                <a:effectLst/>
                <a:latin typeface="MyriadPro"/>
              </a:rPr>
              <a:t>örn</a:t>
            </a:r>
            <a:r>
              <a:rPr lang="tr-TR" b="0" i="0" dirty="0">
                <a:solidFill>
                  <a:srgbClr val="212529"/>
                </a:solidFill>
                <a:effectLst/>
                <a:latin typeface="MyriadPro"/>
              </a:rPr>
              <a:t>. küfürlü konuşan veya şiddet uygulayan anne-babalar/kardeşler)</a:t>
            </a:r>
          </a:p>
          <a:p>
            <a:pPr marL="0" indent="0" algn="l">
              <a:buNone/>
            </a:pPr>
            <a:r>
              <a:rPr lang="tr-TR" b="0" i="0" dirty="0">
                <a:solidFill>
                  <a:srgbClr val="212529"/>
                </a:solidFill>
                <a:effectLst/>
                <a:latin typeface="MyriadPro"/>
              </a:rPr>
              <a:t> </a:t>
            </a:r>
          </a:p>
          <a:p>
            <a:endParaRPr lang="tr-TR" dirty="0"/>
          </a:p>
        </p:txBody>
      </p:sp>
      <p:pic>
        <p:nvPicPr>
          <p:cNvPr id="6" name="Resim 5">
            <a:extLst>
              <a:ext uri="{FF2B5EF4-FFF2-40B4-BE49-F238E27FC236}">
                <a16:creationId xmlns:a16="http://schemas.microsoft.com/office/drawing/2014/main" id="{A83E4B16-50C7-48B9-B5BE-A84B01F4D6C7}"/>
              </a:ext>
            </a:extLst>
          </p:cNvPr>
          <p:cNvPicPr>
            <a:picLocks noChangeAspect="1"/>
          </p:cNvPicPr>
          <p:nvPr/>
        </p:nvPicPr>
        <p:blipFill>
          <a:blip r:embed="rId2"/>
          <a:stretch>
            <a:fillRect/>
          </a:stretch>
        </p:blipFill>
        <p:spPr>
          <a:xfrm>
            <a:off x="9302926" y="1601082"/>
            <a:ext cx="2143125" cy="2143125"/>
          </a:xfrm>
          <a:prstGeom prst="rect">
            <a:avLst/>
          </a:prstGeom>
        </p:spPr>
      </p:pic>
    </p:spTree>
    <p:extLst>
      <p:ext uri="{BB962C8B-B14F-4D97-AF65-F5344CB8AC3E}">
        <p14:creationId xmlns:p14="http://schemas.microsoft.com/office/powerpoint/2010/main" val="277022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93FC72-2016-41D5-B98C-D3EBBA03A411}"/>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98DD13D-FD12-4B51-8F63-EEA3046B15AB}"/>
              </a:ext>
            </a:extLst>
          </p:cNvPr>
          <p:cNvSpPr>
            <a:spLocks noGrp="1"/>
          </p:cNvSpPr>
          <p:nvPr>
            <p:ph idx="1"/>
          </p:nvPr>
        </p:nvSpPr>
        <p:spPr/>
        <p:txBody>
          <a:bodyPr/>
          <a:lstStyle/>
          <a:p>
            <a:pPr marL="0" indent="0" algn="l">
              <a:buNone/>
            </a:pPr>
            <a:r>
              <a:rPr lang="tr-TR" b="1" i="0" dirty="0">
                <a:solidFill>
                  <a:srgbClr val="212529"/>
                </a:solidFill>
                <a:effectLst/>
                <a:latin typeface="MyriadPro"/>
              </a:rPr>
              <a:t>Zorbalığa maruz kalan çocukların Ailesel özellikleri</a:t>
            </a:r>
          </a:p>
          <a:p>
            <a:pPr marL="0" indent="0" algn="l">
              <a:buNone/>
            </a:pPr>
            <a:r>
              <a:rPr lang="tr-TR" b="0" i="0" dirty="0">
                <a:solidFill>
                  <a:srgbClr val="212529"/>
                </a:solidFill>
                <a:effectLst/>
                <a:latin typeface="MyriadPro"/>
              </a:rPr>
              <a:t>•Aşırı koruyucu ve kollayıcı anne babalar</a:t>
            </a:r>
          </a:p>
          <a:p>
            <a:pPr marL="0" indent="0" algn="l">
              <a:buNone/>
            </a:pPr>
            <a:r>
              <a:rPr lang="tr-TR" b="0" i="0" dirty="0">
                <a:solidFill>
                  <a:srgbClr val="212529"/>
                </a:solidFill>
                <a:effectLst/>
                <a:latin typeface="MyriadPro"/>
              </a:rPr>
              <a:t>• Aile içi iletişimin zayıf/kopuk olması</a:t>
            </a:r>
          </a:p>
          <a:p>
            <a:pPr marL="0" indent="0" algn="l">
              <a:buNone/>
            </a:pPr>
            <a:r>
              <a:rPr lang="tr-TR" b="0" i="0" dirty="0">
                <a:solidFill>
                  <a:srgbClr val="212529"/>
                </a:solidFill>
                <a:effectLst/>
                <a:latin typeface="MyriadPro"/>
              </a:rPr>
              <a:t>• Çocuğun aile ortamında saldırgan davranışlara maruz kalması</a:t>
            </a:r>
          </a:p>
          <a:p>
            <a:endParaRPr lang="tr-TR" dirty="0"/>
          </a:p>
        </p:txBody>
      </p:sp>
      <p:pic>
        <p:nvPicPr>
          <p:cNvPr id="4" name="Resim 3">
            <a:extLst>
              <a:ext uri="{FF2B5EF4-FFF2-40B4-BE49-F238E27FC236}">
                <a16:creationId xmlns:a16="http://schemas.microsoft.com/office/drawing/2014/main" id="{13282B23-C1C5-45EA-AF70-73FF2D667369}"/>
              </a:ext>
            </a:extLst>
          </p:cNvPr>
          <p:cNvPicPr>
            <a:picLocks noChangeAspect="1"/>
          </p:cNvPicPr>
          <p:nvPr/>
        </p:nvPicPr>
        <p:blipFill>
          <a:blip r:embed="rId2"/>
          <a:stretch>
            <a:fillRect/>
          </a:stretch>
        </p:blipFill>
        <p:spPr>
          <a:xfrm>
            <a:off x="4450644" y="4216929"/>
            <a:ext cx="2619375" cy="1743075"/>
          </a:xfrm>
          <a:prstGeom prst="rect">
            <a:avLst/>
          </a:prstGeom>
        </p:spPr>
      </p:pic>
    </p:spTree>
    <p:extLst>
      <p:ext uri="{BB962C8B-B14F-4D97-AF65-F5344CB8AC3E}">
        <p14:creationId xmlns:p14="http://schemas.microsoft.com/office/powerpoint/2010/main" val="59917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B1C358A-186C-C84C-921C-920E0EB2BB33}"/>
              </a:ext>
            </a:extLst>
          </p:cNvPr>
          <p:cNvSpPr>
            <a:spLocks noGrp="1"/>
          </p:cNvSpPr>
          <p:nvPr>
            <p:ph type="title"/>
          </p:nvPr>
        </p:nvSpPr>
        <p:spPr>
          <a:xfrm>
            <a:off x="635000" y="640823"/>
            <a:ext cx="3418659" cy="5583148"/>
          </a:xfrm>
        </p:spPr>
        <p:txBody>
          <a:bodyPr anchor="ctr">
            <a:normAutofit/>
          </a:bodyPr>
          <a:lstStyle/>
          <a:p>
            <a:r>
              <a:rPr lang="tr-TR" sz="4600"/>
              <a:t>ZORBALIĞIN ALTINDA YATAN OLASI SEBEPLER</a:t>
            </a:r>
          </a:p>
        </p:txBody>
      </p:sp>
      <p:sp>
        <p:nvSpPr>
          <p:cNvPr id="2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İçerik Yer Tutucusu 4">
            <a:extLst>
              <a:ext uri="{FF2B5EF4-FFF2-40B4-BE49-F238E27FC236}">
                <a16:creationId xmlns:a16="http://schemas.microsoft.com/office/drawing/2014/main" id="{A88B1C1F-CACD-AC38-4B85-7C0184C25EAE}"/>
              </a:ext>
            </a:extLst>
          </p:cNvPr>
          <p:cNvGraphicFramePr>
            <a:graphicFrameLocks noGrp="1"/>
          </p:cNvGraphicFramePr>
          <p:nvPr>
            <p:ph idx="1"/>
            <p:extLst>
              <p:ext uri="{D42A27DB-BD31-4B8C-83A1-F6EECF244321}">
                <p14:modId xmlns:p14="http://schemas.microsoft.com/office/powerpoint/2010/main" val="361000242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467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D29BC1C-CC97-ACCA-06C4-27B7CE526FDD}"/>
              </a:ext>
            </a:extLst>
          </p:cNvPr>
          <p:cNvSpPr>
            <a:spLocks noGrp="1"/>
          </p:cNvSpPr>
          <p:nvPr>
            <p:ph type="title"/>
          </p:nvPr>
        </p:nvSpPr>
        <p:spPr>
          <a:xfrm>
            <a:off x="635000" y="640823"/>
            <a:ext cx="3418659" cy="5583148"/>
          </a:xfrm>
        </p:spPr>
        <p:txBody>
          <a:bodyPr anchor="ctr">
            <a:normAutofit/>
          </a:bodyPr>
          <a:lstStyle/>
          <a:p>
            <a:endParaRPr lang="tr-TR"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2">
            <a:extLst>
              <a:ext uri="{FF2B5EF4-FFF2-40B4-BE49-F238E27FC236}">
                <a16:creationId xmlns:a16="http://schemas.microsoft.com/office/drawing/2014/main" id="{047A47D9-6FE7-9C98-FA68-DE0441913E3F}"/>
              </a:ext>
            </a:extLst>
          </p:cNvPr>
          <p:cNvGraphicFramePr>
            <a:graphicFrameLocks noGrp="1"/>
          </p:cNvGraphicFramePr>
          <p:nvPr>
            <p:ph idx="1"/>
            <p:extLst>
              <p:ext uri="{D42A27DB-BD31-4B8C-83A1-F6EECF244321}">
                <p14:modId xmlns:p14="http://schemas.microsoft.com/office/powerpoint/2010/main" val="28416650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46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çerik Yer Tutucusu 3" descr="metin, ekran görüntüsü, yazı tipi, tasarım içeren bir resim&#10;&#10;Açıklama otomatik olarak oluşturuldu">
            <a:extLst>
              <a:ext uri="{FF2B5EF4-FFF2-40B4-BE49-F238E27FC236}">
                <a16:creationId xmlns:a16="http://schemas.microsoft.com/office/drawing/2014/main" id="{3350952E-638C-42F6-7703-C84A487DB232}"/>
              </a:ext>
            </a:extLst>
          </p:cNvPr>
          <p:cNvPicPr>
            <a:picLocks noGrp="1" noChangeAspect="1"/>
          </p:cNvPicPr>
          <p:nvPr>
            <p:ph idx="1"/>
          </p:nvPr>
        </p:nvPicPr>
        <p:blipFill>
          <a:blip r:embed="rId2"/>
          <a:stretch>
            <a:fillRect/>
          </a:stretch>
        </p:blipFill>
        <p:spPr>
          <a:xfrm>
            <a:off x="1693335" y="457200"/>
            <a:ext cx="8805330" cy="5943600"/>
          </a:xfrm>
          <a:prstGeom prst="rect">
            <a:avLst/>
          </a:prstGeom>
        </p:spPr>
      </p:pic>
    </p:spTree>
    <p:extLst>
      <p:ext uri="{BB962C8B-B14F-4D97-AF65-F5344CB8AC3E}">
        <p14:creationId xmlns:p14="http://schemas.microsoft.com/office/powerpoint/2010/main" val="144605415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4EA08A2-2550-4143-A031-3BDECB67FB2D}">
  <we:reference id="wa200005566" version="3.0.0.2" store="tr-TR"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108</TotalTime>
  <Words>686</Words>
  <Application>Microsoft Office PowerPoint</Application>
  <PresentationFormat>Geniş ekran</PresentationFormat>
  <Paragraphs>74</Paragraphs>
  <Slides>18</Slides>
  <Notes>1</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18</vt:i4>
      </vt:variant>
    </vt:vector>
  </HeadingPairs>
  <TitlesOfParts>
    <vt:vector size="26" baseType="lpstr">
      <vt:lpstr>Aptos</vt:lpstr>
      <vt:lpstr>Aptos Display</vt:lpstr>
      <vt:lpstr>Arial</vt:lpstr>
      <vt:lpstr>Calibri</vt:lpstr>
      <vt:lpstr>Calibri Light</vt:lpstr>
      <vt:lpstr>MyriadPro</vt:lpstr>
      <vt:lpstr>Office Teması</vt:lpstr>
      <vt:lpstr>1_Office Teması</vt:lpstr>
      <vt:lpstr>AKRAN ZORBALIĞI </vt:lpstr>
      <vt:lpstr>PowerPoint Sunusu</vt:lpstr>
      <vt:lpstr>PowerPoint Sunusu</vt:lpstr>
      <vt:lpstr>PowerPoint Sunusu</vt:lpstr>
      <vt:lpstr>PowerPoint Sunusu</vt:lpstr>
      <vt:lpstr>PowerPoint Sunusu</vt:lpstr>
      <vt:lpstr>ZORBALIĞIN ALTINDA YATAN OLASI SEBEPLER</vt:lpstr>
      <vt:lpstr>PowerPoint Sunusu</vt:lpstr>
      <vt:lpstr>PowerPoint Sunusu</vt:lpstr>
      <vt:lpstr>PowerPoint Sunusu</vt:lpstr>
      <vt:lpstr>PowerPoint Sunusu</vt:lpstr>
      <vt:lpstr>Araştırma ve Haberlerde Zorbalık</vt:lpstr>
      <vt:lpstr>PowerPoint Sunusu</vt:lpstr>
      <vt:lpstr>Bütüncül yaklaşım</vt:lpstr>
      <vt:lpstr>PowerPoint Sunusu</vt:lpstr>
      <vt:lpstr>PowerPoint Sunusu</vt:lpstr>
      <vt:lpstr>PowerPoint Sunusu</vt:lpstr>
      <vt:lpstr>DİNLEDİĞİNİZ İÇİN 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AKRAN ZORBALIĞI </dc:title>
  <dc:creator>inci güvenç</dc:creator>
  <cp:lastModifiedBy>HP</cp:lastModifiedBy>
  <cp:revision>3</cp:revision>
  <dcterms:created xsi:type="dcterms:W3CDTF">2024-10-13T13:16:23Z</dcterms:created>
  <dcterms:modified xsi:type="dcterms:W3CDTF">2024-10-31T09:28:50Z</dcterms:modified>
</cp:coreProperties>
</file>